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7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84" r:id="rId4"/>
  </p:sldMasterIdLst>
  <p:notesMasterIdLst>
    <p:notesMasterId r:id="rId18"/>
  </p:notesMasterIdLst>
  <p:handoutMasterIdLst>
    <p:handoutMasterId r:id="rId19"/>
  </p:handoutMasterIdLst>
  <p:sldIdLst>
    <p:sldId id="352" r:id="rId5"/>
    <p:sldId id="392" r:id="rId6"/>
    <p:sldId id="377" r:id="rId7"/>
    <p:sldId id="379" r:id="rId8"/>
    <p:sldId id="404" r:id="rId9"/>
    <p:sldId id="410" r:id="rId10"/>
    <p:sldId id="406" r:id="rId11"/>
    <p:sldId id="396" r:id="rId12"/>
    <p:sldId id="397" r:id="rId13"/>
    <p:sldId id="411" r:id="rId14"/>
    <p:sldId id="403" r:id="rId15"/>
    <p:sldId id="407" r:id="rId16"/>
    <p:sldId id="395" r:id="rId17"/>
  </p:sldIdLst>
  <p:sldSz cx="12192000" cy="6858000"/>
  <p:notesSz cx="6794500" cy="9906000"/>
  <p:embeddedFontLst>
    <p:embeddedFont>
      <p:font typeface="Neuropolitical" panose="020B0604020202020204"/>
      <p:regular r:id="rId20"/>
    </p:embeddedFont>
  </p:embeddedFontLst>
  <p:custDataLst>
    <p:tags r:id="rId21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45" userDrawn="1">
          <p15:clr>
            <a:srgbClr val="A4A3A4"/>
          </p15:clr>
        </p15:guide>
        <p15:guide id="2" orient="horz" pos="4201" userDrawn="1">
          <p15:clr>
            <a:srgbClr val="A4A3A4"/>
          </p15:clr>
        </p15:guide>
        <p15:guide id="3" orient="horz" pos="119" userDrawn="1">
          <p15:clr>
            <a:srgbClr val="A4A3A4"/>
          </p15:clr>
        </p15:guide>
        <p15:guide id="4" orient="horz" pos="3702" userDrawn="1">
          <p15:clr>
            <a:srgbClr val="A4A3A4"/>
          </p15:clr>
        </p15:guide>
        <p15:guide id="5" orient="horz" pos="2296" userDrawn="1">
          <p15:clr>
            <a:srgbClr val="A4A3A4"/>
          </p15:clr>
        </p15:guide>
        <p15:guide id="6" orient="horz" pos="2614" userDrawn="1">
          <p15:clr>
            <a:srgbClr val="A4A3A4"/>
          </p15:clr>
        </p15:guide>
        <p15:guide id="7" orient="horz" pos="2251" userDrawn="1">
          <p15:clr>
            <a:srgbClr val="A4A3A4"/>
          </p15:clr>
        </p15:guide>
        <p15:guide id="8" pos="151" userDrawn="1">
          <p15:clr>
            <a:srgbClr val="A4A3A4"/>
          </p15:clr>
        </p15:guide>
        <p15:guide id="9" pos="7529" userDrawn="1">
          <p15:clr>
            <a:srgbClr val="A4A3A4"/>
          </p15:clr>
        </p15:guide>
        <p15:guide id="10" pos="332" userDrawn="1">
          <p15:clr>
            <a:srgbClr val="A4A3A4"/>
          </p15:clr>
        </p15:guide>
        <p15:guide id="11" pos="7348" userDrawn="1">
          <p15:clr>
            <a:srgbClr val="A4A3A4"/>
          </p15:clr>
        </p15:guide>
        <p15:guide id="12" pos="2631" userDrawn="1">
          <p15:clr>
            <a:srgbClr val="A4A3A4"/>
          </p15:clr>
        </p15:guide>
        <p15:guide id="13" pos="4989" userDrawn="1">
          <p15:clr>
            <a:srgbClr val="A4A3A4"/>
          </p15:clr>
        </p15:guide>
        <p15:guide id="14" pos="2691" userDrawn="1">
          <p15:clr>
            <a:srgbClr val="A4A3A4"/>
          </p15:clr>
        </p15:guide>
        <p15:guide id="15" pos="3871" userDrawn="1">
          <p15:clr>
            <a:srgbClr val="A4A3A4"/>
          </p15:clr>
        </p15:guide>
        <p15:guide id="16" pos="3809" userDrawn="1">
          <p15:clr>
            <a:srgbClr val="A4A3A4"/>
          </p15:clr>
        </p15:guide>
        <p15:guide id="17" pos="5049" userDrawn="1">
          <p15:clr>
            <a:srgbClr val="A4A3A4"/>
          </p15:clr>
        </p15:guide>
        <p15:guide id="18" pos="728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9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A5DC"/>
    <a:srgbClr val="B2B2B2"/>
    <a:srgbClr val="EAEAEA"/>
    <a:srgbClr val="A6A6A6"/>
    <a:srgbClr val="FFC266"/>
    <a:srgbClr val="E28700"/>
    <a:srgbClr val="BF7300"/>
    <a:srgbClr val="747474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unkle Formatvorlage 2 - Akzent 3/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5087" autoAdjust="0"/>
  </p:normalViewPr>
  <p:slideViewPr>
    <p:cSldViewPr showGuides="1">
      <p:cViewPr varScale="1">
        <p:scale>
          <a:sx n="84" d="100"/>
          <a:sy n="84" d="100"/>
        </p:scale>
        <p:origin x="163" y="82"/>
      </p:cViewPr>
      <p:guideLst>
        <p:guide orient="horz" pos="845"/>
        <p:guide orient="horz" pos="4201"/>
        <p:guide orient="horz" pos="119"/>
        <p:guide orient="horz" pos="3702"/>
        <p:guide orient="horz" pos="2296"/>
        <p:guide orient="horz" pos="2614"/>
        <p:guide orient="horz" pos="2251"/>
        <p:guide pos="151"/>
        <p:guide pos="7529"/>
        <p:guide pos="332"/>
        <p:guide pos="7348"/>
        <p:guide pos="2631"/>
        <p:guide pos="4989"/>
        <p:guide pos="2691"/>
        <p:guide pos="3871"/>
        <p:guide pos="3809"/>
        <p:guide pos="5049"/>
        <p:guide pos="728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-2844" y="-126"/>
      </p:cViewPr>
      <p:guideLst>
        <p:guide orient="horz" pos="3119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024" cy="4958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sz="100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7890" y="0"/>
            <a:ext cx="2945024" cy="4958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82B374-514F-45E9-82B1-9EFE5957402D}" type="datetime1">
              <a:rPr lang="de-DE" sz="1000" smtClean="0"/>
              <a:pPr/>
              <a:t>11.03.2019</a:t>
            </a:fld>
            <a:endParaRPr lang="en-US" sz="10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08562"/>
            <a:ext cx="6204250" cy="4958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z="1000"/>
              <a:t>Author,   © Continental AG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6348198" y="9408562"/>
            <a:ext cx="444716" cy="4958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943C6-54A0-4B02-90E1-3C542925432B}" type="slidenum">
              <a:rPr lang="en-US" sz="1000" smtClean="0"/>
              <a:pPr/>
              <a:t>‹Nr.›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11118527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024" cy="4958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7890" y="0"/>
            <a:ext cx="2945024" cy="4958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000"/>
            </a:lvl1pPr>
          </a:lstStyle>
          <a:p>
            <a:fld id="{323F5C47-E162-42FA-98C0-1ACA2E25758A}" type="datetime1">
              <a:rPr lang="de-DE" smtClean="0"/>
              <a:pPr/>
              <a:t>11.03.2019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" y="742950"/>
            <a:ext cx="6604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134" y="4705073"/>
            <a:ext cx="5436234" cy="44579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8562"/>
            <a:ext cx="5877353" cy="4958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/>
            </a:lvl1pPr>
          </a:lstStyle>
          <a:p>
            <a:r>
              <a:rPr lang="en-US"/>
              <a:t>Author,   © Continental AG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115367" y="9408562"/>
            <a:ext cx="677546" cy="4958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/>
            </a:lvl1pPr>
          </a:lstStyle>
          <a:p>
            <a:fld id="{14F3B0EB-BCD0-4177-BBAD-12CC6917385B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243432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5250" y="742950"/>
            <a:ext cx="6604000" cy="37147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23F5C47-E162-42FA-98C0-1ACA2E25758A}" type="datetime1">
              <a:rPr lang="en-US" smtClean="0"/>
              <a:pPr/>
              <a:t>3/11/2019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Author,   © Continental AG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3B0EB-BCD0-4177-BBAD-12CC6917385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642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5250" y="742950"/>
            <a:ext cx="6604000" cy="37147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23F5C47-E162-42FA-98C0-1ACA2E25758A}" type="datetime1">
              <a:rPr lang="de-DE" smtClean="0"/>
              <a:pPr/>
              <a:t>11.03.2019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Author,   © Continental AG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3B0EB-BCD0-4177-BBAD-12CC6917385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400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5250" y="742950"/>
            <a:ext cx="6604000" cy="37147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23F5C47-E162-42FA-98C0-1ACA2E25758A}" type="datetime1">
              <a:rPr lang="en-US" smtClean="0"/>
              <a:pPr/>
              <a:t>3/11/2019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Author,   © Continental AG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3B0EB-BCD0-4177-BBAD-12CC6917385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79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838" y="742950"/>
            <a:ext cx="6602412" cy="3714750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134" y="4706150"/>
            <a:ext cx="5436234" cy="4457700"/>
          </a:xfrm>
          <a:noFill/>
          <a:ln/>
        </p:spPr>
        <p:txBody>
          <a:bodyPr/>
          <a:lstStyle/>
          <a:p>
            <a:pPr eaLnBrk="1" hangingPunct="1"/>
            <a:endParaRPr lang="en-US" altLang="zh-CN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FA8CA14D-6852-46AA-B36A-4437D0482A78}" type="datetime1">
              <a:rPr lang="en-US" smtClean="0"/>
              <a:pPr/>
              <a:t>3/11/2019</a:t>
            </a:fld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C809E2-A699-42BB-ABC4-0EEDC136ABD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Author,   © Continental AG</a:t>
            </a:r>
          </a:p>
        </p:txBody>
      </p:sp>
    </p:spTree>
    <p:extLst>
      <p:ext uri="{BB962C8B-B14F-4D97-AF65-F5344CB8AC3E}">
        <p14:creationId xmlns:p14="http://schemas.microsoft.com/office/powerpoint/2010/main" val="3719748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image" Target="../media/image3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image" Target="../media/image3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3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small Picture">
    <p:bg>
      <p:bgPr>
        <a:gradFill>
          <a:gsLst>
            <a:gs pos="15000">
              <a:srgbClr val="747474"/>
            </a:gs>
            <a:gs pos="50000">
              <a:srgbClr val="D9D9D9"/>
            </a:gs>
            <a:gs pos="85000">
              <a:srgbClr val="747474"/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hteck 35"/>
          <p:cNvSpPr/>
          <p:nvPr userDrawn="1"/>
        </p:nvSpPr>
        <p:spPr>
          <a:xfrm>
            <a:off x="239185" y="188913"/>
            <a:ext cx="11713633" cy="3960812"/>
          </a:xfrm>
          <a:prstGeom prst="rect">
            <a:avLst/>
          </a:prstGeom>
          <a:pattFill prst="wdUpDiag">
            <a:fgClr>
              <a:schemeClr val="accent5"/>
            </a:fgClr>
            <a:bgClr>
              <a:schemeClr val="accent6"/>
            </a:bgClr>
          </a:patt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600" noProof="0">
                <a:solidFill>
                  <a:schemeClr val="bg1"/>
                </a:solidFill>
              </a:rPr>
              <a:t>Bitte</a:t>
            </a:r>
            <a:r>
              <a:rPr lang="en-US" sz="1600" baseline="0" noProof="0">
                <a:solidFill>
                  <a:schemeClr val="bg1"/>
                </a:solidFill>
              </a:rPr>
              <a:t> decken Sie die schraffierte Fläche mit einem Bild ab</a:t>
            </a:r>
            <a:r>
              <a:rPr lang="en-US" sz="1600" noProof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en-US" sz="1600" noProof="0">
                <a:solidFill>
                  <a:schemeClr val="bg1"/>
                </a:solidFill>
              </a:rPr>
              <a:t>Please cover</a:t>
            </a:r>
            <a:r>
              <a:rPr lang="en-US" sz="1600" baseline="0" noProof="0">
                <a:solidFill>
                  <a:schemeClr val="bg1"/>
                </a:solidFill>
              </a:rPr>
              <a:t> the shaded area with a picture</a:t>
            </a:r>
            <a:r>
              <a:rPr lang="en-US" sz="1600" noProof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en-US" sz="1600" noProof="0">
                <a:solidFill>
                  <a:schemeClr val="bg1"/>
                </a:solidFill>
              </a:rPr>
              <a:t>(24,4 x 11,0 cm)</a:t>
            </a:r>
            <a:endParaRPr lang="en-US" sz="1600" noProof="0" dirty="0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71397" y="4401108"/>
            <a:ext cx="10896188" cy="418502"/>
          </a:xfrm>
        </p:spPr>
        <p:txBody>
          <a:bodyPr tIns="0" rIns="0" bIns="0" anchor="t" anchorCtr="0">
            <a:normAutofit/>
          </a:bodyPr>
          <a:lstStyle>
            <a:lvl1pPr algn="l"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71397" y="4746878"/>
            <a:ext cx="10896187" cy="1138230"/>
          </a:xfrm>
        </p:spPr>
        <p:txBody>
          <a:bodyPr tIns="0" rIns="0" bIns="0" anchor="t" anchorCtr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Formatvorlage des Untertitelmasters durch Klicken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71397" y="6021289"/>
            <a:ext cx="3504787" cy="368813"/>
          </a:xfrm>
        </p:spPr>
        <p:txBody>
          <a:bodyPr tIns="0" bIns="0" anchor="b" anchorCtr="0">
            <a:normAutofit/>
          </a:bodyPr>
          <a:lstStyle>
            <a:lvl1pPr marL="0" indent="0">
              <a:spcAft>
                <a:spcPts val="0"/>
              </a:spcAft>
              <a:buNone/>
              <a:defRPr sz="900" b="0"/>
            </a:lvl1pPr>
          </a:lstStyle>
          <a:p>
            <a:pPr lvl="0"/>
            <a:r>
              <a:rPr lang="en-US" noProof="0"/>
              <a:t>URL</a:t>
            </a:r>
          </a:p>
          <a:p>
            <a:pPr lvl="0"/>
            <a:endParaRPr lang="en-US" noProof="0"/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799856" y="6021289"/>
            <a:ext cx="6767729" cy="368813"/>
          </a:xfrm>
        </p:spPr>
        <p:txBody>
          <a:bodyPr tIns="0" bIns="0" anchor="b" anchorCtr="0">
            <a:normAutofit/>
          </a:bodyPr>
          <a:lstStyle>
            <a:lvl1pPr marL="0" indent="0" algn="r">
              <a:spcAft>
                <a:spcPts val="0"/>
              </a:spcAft>
              <a:buNone/>
              <a:defRPr sz="900" b="0"/>
            </a:lvl1pPr>
          </a:lstStyle>
          <a:p>
            <a:pPr lvl="0"/>
            <a:r>
              <a:rPr lang="en-US" noProof="0"/>
              <a:t>Division Naming</a:t>
            </a:r>
          </a:p>
          <a:p>
            <a:pPr lvl="0"/>
            <a:endParaRPr lang="en-US" noProof="0"/>
          </a:p>
        </p:txBody>
      </p:sp>
      <p:grpSp>
        <p:nvGrpSpPr>
          <p:cNvPr id="4" name="Gruppieren 15"/>
          <p:cNvGrpSpPr/>
          <p:nvPr userDrawn="1"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16" name="Rechteck 15"/>
            <p:cNvSpPr/>
            <p:nvPr userDrawn="1"/>
          </p:nvSpPr>
          <p:spPr>
            <a:xfrm>
              <a:off x="0" y="0"/>
              <a:ext cx="9144000" cy="188913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7" name="Rechteck 16"/>
            <p:cNvSpPr/>
            <p:nvPr userDrawn="1"/>
          </p:nvSpPr>
          <p:spPr>
            <a:xfrm>
              <a:off x="0" y="6669087"/>
              <a:ext cx="9144000" cy="188913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8" name="Rechteck 17"/>
            <p:cNvSpPr/>
            <p:nvPr userDrawn="1"/>
          </p:nvSpPr>
          <p:spPr>
            <a:xfrm>
              <a:off x="0" y="0"/>
              <a:ext cx="179388" cy="685799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9" name="Rechteck 18"/>
            <p:cNvSpPr/>
            <p:nvPr userDrawn="1"/>
          </p:nvSpPr>
          <p:spPr>
            <a:xfrm>
              <a:off x="8964612" y="0"/>
              <a:ext cx="179387" cy="685799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30" name="Textplatzhalter 29"/>
          <p:cNvSpPr>
            <a:spLocks noGrp="1"/>
          </p:cNvSpPr>
          <p:nvPr>
            <p:ph type="body" sz="quarter" idx="12" hasCustomPrompt="1"/>
          </p:nvPr>
        </p:nvSpPr>
        <p:spPr>
          <a:xfrm>
            <a:off x="670985" y="1"/>
            <a:ext cx="3407833" cy="1304924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spcAft>
                <a:spcPts val="0"/>
              </a:spcAft>
              <a:buNone/>
              <a:defRPr sz="800"/>
            </a:lvl1pPr>
          </a:lstStyle>
          <a:p>
            <a:pPr lvl="0"/>
            <a:r>
              <a:rPr lang="en-US" noProof="0" dirty="0"/>
              <a:t>Das Quality Seal hat </a:t>
            </a:r>
            <a:r>
              <a:rPr lang="en-US" noProof="0" dirty="0" err="1"/>
              <a:t>im</a:t>
            </a:r>
            <a:r>
              <a:rPr lang="en-US" noProof="0" dirty="0"/>
              <a:t> </a:t>
            </a:r>
            <a:r>
              <a:rPr lang="en-US" noProof="0" dirty="0" err="1"/>
              <a:t>Vordergrund</a:t>
            </a:r>
            <a:r>
              <a:rPr lang="en-US" noProof="0" dirty="0"/>
              <a:t> </a:t>
            </a:r>
            <a:r>
              <a:rPr lang="en-US" noProof="0" dirty="0" err="1"/>
              <a:t>zu</a:t>
            </a:r>
            <a:r>
              <a:rPr lang="en-US" noProof="0" dirty="0"/>
              <a:t> </a:t>
            </a:r>
            <a:r>
              <a:rPr lang="en-US" noProof="0" dirty="0" err="1"/>
              <a:t>stehen</a:t>
            </a:r>
            <a:r>
              <a:rPr lang="en-US" noProof="0" dirty="0"/>
              <a:t>.</a:t>
            </a:r>
            <a:br>
              <a:rPr lang="en-US" noProof="0" dirty="0"/>
            </a:br>
            <a:r>
              <a:rPr lang="en-US" noProof="0" dirty="0" err="1"/>
              <a:t>Bitte</a:t>
            </a:r>
            <a:r>
              <a:rPr lang="en-US" noProof="0" dirty="0"/>
              <a:t> </a:t>
            </a:r>
            <a:r>
              <a:rPr lang="en-US" noProof="0" dirty="0" err="1"/>
              <a:t>ändern</a:t>
            </a:r>
            <a:r>
              <a:rPr lang="en-US" noProof="0" dirty="0"/>
              <a:t> </a:t>
            </a:r>
            <a:r>
              <a:rPr lang="en-US" noProof="0" dirty="0" err="1"/>
              <a:t>Sie</a:t>
            </a:r>
            <a:r>
              <a:rPr lang="en-US" noProof="0" dirty="0"/>
              <a:t> </a:t>
            </a:r>
            <a:r>
              <a:rPr lang="en-US" noProof="0" dirty="0" err="1"/>
              <a:t>nicht</a:t>
            </a:r>
            <a:r>
              <a:rPr lang="en-US" noProof="0" dirty="0"/>
              <a:t> die </a:t>
            </a:r>
            <a:r>
              <a:rPr lang="en-US" noProof="0" dirty="0" err="1"/>
              <a:t>Größe</a:t>
            </a:r>
            <a:r>
              <a:rPr lang="en-US" noProof="0" dirty="0"/>
              <a:t> </a:t>
            </a:r>
            <a:r>
              <a:rPr lang="en-US" noProof="0" dirty="0" err="1"/>
              <a:t>oder</a:t>
            </a:r>
            <a:r>
              <a:rPr lang="en-US" noProof="0" dirty="0"/>
              <a:t> Position.</a:t>
            </a:r>
            <a:br>
              <a:rPr lang="en-US" noProof="0" dirty="0"/>
            </a:br>
            <a:r>
              <a:rPr lang="en-US" noProof="0" dirty="0"/>
              <a:t>The Quality Seal has to stay on top. </a:t>
            </a:r>
            <a:br>
              <a:rPr lang="en-US" noProof="0" dirty="0"/>
            </a:br>
            <a:r>
              <a:rPr lang="en-US" noProof="0" dirty="0"/>
              <a:t>Please do not change size or position.</a:t>
            </a:r>
          </a:p>
        </p:txBody>
      </p:sp>
      <p:cxnSp>
        <p:nvCxnSpPr>
          <p:cNvPr id="32" name="Gerade Verbindung 31"/>
          <p:cNvCxnSpPr/>
          <p:nvPr userDrawn="1"/>
        </p:nvCxnSpPr>
        <p:spPr>
          <a:xfrm>
            <a:off x="671397" y="-171400"/>
            <a:ext cx="0" cy="13384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 userDrawn="1"/>
        </p:nvCxnSpPr>
        <p:spPr>
          <a:xfrm>
            <a:off x="4079776" y="-171400"/>
            <a:ext cx="0" cy="13384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 userDrawn="1"/>
        </p:nvCxnSpPr>
        <p:spPr>
          <a:xfrm rot="5400000">
            <a:off x="-137909" y="1215538"/>
            <a:ext cx="0" cy="178453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 userDrawn="1"/>
        </p:nvCxnSpPr>
        <p:spPr>
          <a:xfrm rot="5400000">
            <a:off x="-151477" y="-89227"/>
            <a:ext cx="0" cy="178453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9063258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Bottom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7051" y="3644900"/>
            <a:ext cx="11137900" cy="2232024"/>
          </a:xfrm>
        </p:spPr>
        <p:txBody>
          <a:bodyPr/>
          <a:lstStyle>
            <a:lvl1pPr marL="177800" indent="-177800">
              <a:buClr>
                <a:schemeClr val="accent1"/>
              </a:buClr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1pPr>
            <a:lvl2pPr marL="541338" indent="-184150">
              <a:buClr>
                <a:schemeClr val="accent1"/>
              </a:buClr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2pPr>
            <a:lvl3pPr marL="896938" indent="-177800">
              <a:buClr>
                <a:schemeClr val="accent1"/>
              </a:buClr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3pPr>
            <a:lvl4pPr marL="1254125" indent="-179388">
              <a:buClr>
                <a:schemeClr val="accent1"/>
              </a:buClr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4pPr>
            <a:lvl5pPr marL="1616075" indent="-177800">
              <a:buClr>
                <a:schemeClr val="accent1"/>
              </a:buClr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Titelmasterformat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0CEF923-CC27-4F42-A3CA-3535FDEA38A8}" type="datetime4">
              <a:rPr lang="en-US" noProof="0" smtClean="0"/>
              <a:pPr/>
              <a:t>March 11, 2019</a:t>
            </a:fld>
            <a:endParaRPr lang="en-US" noProof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Author,   © Continental AG</a:t>
            </a:r>
          </a:p>
        </p:txBody>
      </p:sp>
    </p:spTree>
    <p:extLst>
      <p:ext uri="{BB962C8B-B14F-4D97-AF65-F5344CB8AC3E}">
        <p14:creationId xmlns:p14="http://schemas.microsoft.com/office/powerpoint/2010/main" val="4069862711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wo Content Ar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27052" y="1341438"/>
            <a:ext cx="5520267" cy="4535487"/>
          </a:xfrm>
        </p:spPr>
        <p:txBody>
          <a:bodyPr vert="horz" lIns="0" tIns="18000" rIns="0" bIns="18000" rtlCol="0">
            <a:normAutofit/>
          </a:bodyPr>
          <a:lstStyle>
            <a:lvl1pPr marL="1778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541338" indent="-1841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254125" indent="-1793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00000"/>
              <a:buFontTx/>
              <a:buNone/>
              <a:defRPr lang="de-DE" sz="16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42568" y="1341438"/>
            <a:ext cx="5522384" cy="4535487"/>
          </a:xfrm>
        </p:spPr>
        <p:txBody>
          <a:bodyPr vert="horz" lIns="0" tIns="18000" rIns="0" bIns="18000" rtlCol="0">
            <a:normAutofit/>
          </a:bodyPr>
          <a:lstStyle>
            <a:lvl1pPr marL="1778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541338" indent="-1841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254125" indent="-1793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00000"/>
              <a:buFontTx/>
              <a:buNone/>
              <a:defRPr lang="de-DE" sz="16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527052" y="296863"/>
            <a:ext cx="11137899" cy="719137"/>
          </a:xfrm>
        </p:spPr>
        <p:txBody>
          <a:bodyPr/>
          <a:lstStyle>
            <a:lvl1pPr>
              <a:defRPr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noProof="0"/>
              <a:t>Titelmasterformat durch Klicken bearbeiten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AE903120-3BAB-48D5-8178-C932D0FCD2E2}" type="datetime4">
              <a:rPr lang="en-US" noProof="0" smtClean="0"/>
              <a:pPr/>
              <a:t>March 11, 2019</a:t>
            </a:fld>
            <a:endParaRPr lang="en-US" noProof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ADA48181-2C78-49CB-8C52-912A07842C2E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noProof="0"/>
              <a:t>Author,   © Continental AG</a:t>
            </a:r>
          </a:p>
        </p:txBody>
      </p:sp>
    </p:spTree>
    <p:extLst>
      <p:ext uri="{BB962C8B-B14F-4D97-AF65-F5344CB8AC3E}">
        <p14:creationId xmlns:p14="http://schemas.microsoft.com/office/powerpoint/2010/main" val="61793629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Left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27052" y="1341437"/>
            <a:ext cx="5520267" cy="4535488"/>
          </a:xfrm>
        </p:spPr>
        <p:txBody>
          <a:bodyPr vert="horz" lIns="0" tIns="18000" rIns="0" bIns="18000" rtlCol="0">
            <a:normAutofit/>
          </a:bodyPr>
          <a:lstStyle>
            <a:lvl1pPr marL="1778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541338" indent="-1841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254125" indent="-1793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00000"/>
              <a:buFontTx/>
              <a:buNone/>
              <a:defRPr lang="de-DE" sz="16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noProof="0"/>
              <a:t>Titelmasterformat durch Klicken bearbeiten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A88E913E-A622-4FF1-B97B-42C8AFF19EFD}" type="datetime4">
              <a:rPr lang="en-US" noProof="0" smtClean="0"/>
              <a:pPr/>
              <a:t>March 11, 2019</a:t>
            </a:fld>
            <a:endParaRPr lang="en-US" noProof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ADA48181-2C78-49CB-8C52-912A07842C2E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noProof="0"/>
              <a:t>Author,   © Continental AG</a:t>
            </a:r>
          </a:p>
        </p:txBody>
      </p:sp>
    </p:spTree>
    <p:extLst>
      <p:ext uri="{BB962C8B-B14F-4D97-AF65-F5344CB8AC3E}">
        <p14:creationId xmlns:p14="http://schemas.microsoft.com/office/powerpoint/2010/main" val="3833559880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hree Content Ar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27051" y="1341437"/>
            <a:ext cx="3649133" cy="4535488"/>
          </a:xfrm>
        </p:spPr>
        <p:txBody>
          <a:bodyPr vert="horz" lIns="0" tIns="18000" rIns="0" bIns="18000" rtlCol="0">
            <a:normAutofit/>
          </a:bodyPr>
          <a:lstStyle>
            <a:lvl1pPr marL="1778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541338" indent="-1841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254125" indent="-1793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71434" y="1341438"/>
            <a:ext cx="3649133" cy="4535487"/>
          </a:xfrm>
        </p:spPr>
        <p:txBody>
          <a:bodyPr vert="horz" lIns="0" tIns="18000" rIns="0" bIns="18000" rtlCol="0">
            <a:normAutofit/>
          </a:bodyPr>
          <a:lstStyle>
            <a:lvl1pPr marL="1778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541338" indent="-1841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254125" indent="-1793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</p:txBody>
      </p:sp>
      <p:sp>
        <p:nvSpPr>
          <p:cNvPr id="8" name="Inhaltsplatzhalter 3"/>
          <p:cNvSpPr>
            <a:spLocks noGrp="1"/>
          </p:cNvSpPr>
          <p:nvPr>
            <p:ph sz="half" idx="13"/>
          </p:nvPr>
        </p:nvSpPr>
        <p:spPr>
          <a:xfrm>
            <a:off x="8015818" y="1341438"/>
            <a:ext cx="3649133" cy="4535487"/>
          </a:xfrm>
        </p:spPr>
        <p:txBody>
          <a:bodyPr vert="horz" lIns="0" tIns="18000" rIns="0" bIns="18000" rtlCol="0">
            <a:normAutofit/>
          </a:bodyPr>
          <a:lstStyle>
            <a:lvl1pPr marL="1778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541338" indent="-1841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254125" indent="-1793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noProof="0"/>
              <a:t>Titelmasterformat durch Klicken bearbeiten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9857078E-6325-488D-A844-6B585767C8A3}" type="datetime4">
              <a:rPr lang="en-US" noProof="0" smtClean="0"/>
              <a:pPr/>
              <a:t>March 11, 2019</a:t>
            </a:fld>
            <a:endParaRPr lang="en-US" noProof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ADA48181-2C78-49CB-8C52-912A07842C2E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noProof="0"/>
              <a:t>Author,   © Continental AG</a:t>
            </a:r>
          </a:p>
        </p:txBody>
      </p:sp>
    </p:spTree>
    <p:extLst>
      <p:ext uri="{BB962C8B-B14F-4D97-AF65-F5344CB8AC3E}">
        <p14:creationId xmlns:p14="http://schemas.microsoft.com/office/powerpoint/2010/main" val="2791453275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Four Content Ar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27052" y="1341438"/>
            <a:ext cx="5520267" cy="2232025"/>
          </a:xfrm>
        </p:spPr>
        <p:txBody>
          <a:bodyPr vert="horz" lIns="0" tIns="18000" rIns="0" bIns="18000" rtlCol="0">
            <a:normAutofit/>
          </a:bodyPr>
          <a:lstStyle>
            <a:lvl1pPr marL="1778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541338" indent="-1841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254125" indent="-1793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00000"/>
              <a:buFontTx/>
              <a:buNone/>
              <a:defRPr lang="de-DE" sz="16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42569" y="1341438"/>
            <a:ext cx="5522383" cy="2232025"/>
          </a:xfrm>
        </p:spPr>
        <p:txBody>
          <a:bodyPr vert="horz" lIns="0" tIns="18000" rIns="0" bIns="18000" rtlCol="0">
            <a:normAutofit/>
          </a:bodyPr>
          <a:lstStyle>
            <a:lvl1pPr marL="1778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541338" indent="-1841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254125" indent="-1793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00000"/>
              <a:buFontTx/>
              <a:buNone/>
              <a:defRPr lang="de-DE" sz="16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noProof="0"/>
              <a:t>Titelmasterformat durch Klicken bearbeiten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E59B82B3-D0E1-436E-87BF-63B7462754E4}" type="datetime4">
              <a:rPr lang="en-US" noProof="0" smtClean="0"/>
              <a:pPr/>
              <a:t>March 11, 2019</a:t>
            </a:fld>
            <a:endParaRPr lang="en-US" noProof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ADA48181-2C78-49CB-8C52-912A07842C2E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noProof="0"/>
              <a:t>Author,   © Continental AG</a:t>
            </a:r>
          </a:p>
        </p:txBody>
      </p:sp>
      <p:sp>
        <p:nvSpPr>
          <p:cNvPr id="18" name="Inhaltsplatzhalter 2"/>
          <p:cNvSpPr>
            <a:spLocks noGrp="1"/>
          </p:cNvSpPr>
          <p:nvPr>
            <p:ph sz="half" idx="13"/>
          </p:nvPr>
        </p:nvSpPr>
        <p:spPr>
          <a:xfrm>
            <a:off x="527053" y="3644901"/>
            <a:ext cx="5520265" cy="2232025"/>
          </a:xfrm>
        </p:spPr>
        <p:txBody>
          <a:bodyPr vert="horz" lIns="0" tIns="18000" rIns="0" bIns="18000" rtlCol="0">
            <a:normAutofit/>
          </a:bodyPr>
          <a:lstStyle>
            <a:lvl1pPr marL="1778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541338" indent="-1841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254125" indent="-1793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00000"/>
              <a:buFontTx/>
              <a:buNone/>
              <a:defRPr lang="de-DE" sz="16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</p:txBody>
      </p:sp>
      <p:sp>
        <p:nvSpPr>
          <p:cNvPr id="19" name="Inhaltsplatzhalter 3"/>
          <p:cNvSpPr>
            <a:spLocks noGrp="1"/>
          </p:cNvSpPr>
          <p:nvPr>
            <p:ph sz="half" idx="14"/>
          </p:nvPr>
        </p:nvSpPr>
        <p:spPr>
          <a:xfrm>
            <a:off x="6142568" y="3644901"/>
            <a:ext cx="5522384" cy="2232025"/>
          </a:xfrm>
        </p:spPr>
        <p:txBody>
          <a:bodyPr vert="horz" lIns="0" tIns="18000" rIns="0" bIns="18000" rtlCol="0">
            <a:normAutofit/>
          </a:bodyPr>
          <a:lstStyle>
            <a:lvl1pPr marL="177800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541338" indent="-18415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896938" indent="-1778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254125" indent="-17938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25000"/>
              <a:buFont typeface="Arial" pitchFamily="34" charset="0"/>
              <a:buChar char="›"/>
              <a:defRPr lang="de-DE" sz="1600" b="0" kern="120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ct val="100000"/>
              <a:buFontTx/>
              <a:buNone/>
              <a:defRPr lang="de-DE" sz="1600" b="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632796906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noProof="0"/>
              <a:t>Titelmasterformat durch Klicken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778E95C-90A9-47F3-94FC-26BB930BF367}" type="datetime4">
              <a:rPr lang="en-US" noProof="0" smtClean="0"/>
              <a:pPr/>
              <a:t>March 11, 2019</a:t>
            </a:fld>
            <a:endParaRPr lang="en-US" noProof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Author,   © Continental AG</a:t>
            </a:r>
          </a:p>
        </p:txBody>
      </p:sp>
    </p:spTree>
    <p:extLst>
      <p:ext uri="{BB962C8B-B14F-4D97-AF65-F5344CB8AC3E}">
        <p14:creationId xmlns:p14="http://schemas.microsoft.com/office/powerpoint/2010/main" val="3648201249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C1C0433-6B39-4E2B-8F5B-6B4B244C3ECE}" type="datetime4">
              <a:rPr lang="en-US" noProof="0" smtClean="0"/>
              <a:pPr/>
              <a:t>March 11, 2019</a:t>
            </a:fld>
            <a:endParaRPr lang="en-US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Author,   © Continental AG</a:t>
            </a:r>
          </a:p>
        </p:txBody>
      </p:sp>
    </p:spTree>
    <p:extLst>
      <p:ext uri="{BB962C8B-B14F-4D97-AF65-F5344CB8AC3E}">
        <p14:creationId xmlns:p14="http://schemas.microsoft.com/office/powerpoint/2010/main" val="891307712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(silver)">
    <p:bg>
      <p:bgPr>
        <a:gradFill>
          <a:gsLst>
            <a:gs pos="15000">
              <a:srgbClr val="747474"/>
            </a:gs>
            <a:gs pos="50000">
              <a:srgbClr val="D9D9D9"/>
            </a:gs>
            <a:gs pos="85000">
              <a:srgbClr val="747474"/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27051" y="3114489"/>
            <a:ext cx="11137900" cy="2762437"/>
          </a:xfrm>
        </p:spPr>
        <p:txBody>
          <a:bodyPr>
            <a:noAutofit/>
          </a:bodyPr>
          <a:lstStyle>
            <a:lvl1pPr marL="0" indent="0">
              <a:lnSpc>
                <a:spcPct val="113000"/>
              </a:lnSpc>
              <a:buSzPct val="125000"/>
              <a:buFont typeface="Arial" pitchFamily="34" charset="0"/>
              <a:buNone/>
              <a:defRPr sz="2400">
                <a:solidFill>
                  <a:schemeClr val="tx1"/>
                </a:solidFill>
              </a:defRPr>
            </a:lvl1pPr>
            <a:lvl2pPr marL="184150" indent="-184150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2400">
                <a:solidFill>
                  <a:schemeClr val="tx1"/>
                </a:solidFill>
              </a:defRPr>
            </a:lvl2pPr>
            <a:lvl3pPr marL="539750" indent="-177800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2400">
                <a:solidFill>
                  <a:schemeClr val="tx1"/>
                </a:solidFill>
              </a:defRPr>
            </a:lvl3pPr>
            <a:lvl4pPr marL="895350" indent="-179388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2400">
                <a:solidFill>
                  <a:schemeClr val="tx1"/>
                </a:solidFill>
              </a:defRPr>
            </a:lvl4pPr>
            <a:lvl5pPr marL="1257300" indent="-177800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Textmasterformate durch Klicken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527051" y="2456893"/>
            <a:ext cx="11137900" cy="71913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Titelmasterformat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B9F1013-C68F-45DE-A2A8-ABB1776BF6C1}" type="datetime4">
              <a:rPr lang="en-US" noProof="0" smtClean="0"/>
              <a:pPr/>
              <a:t>March 11, 2019</a:t>
            </a:fld>
            <a:endParaRPr lang="en-US" noProof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Author,   © Continental AG</a:t>
            </a:r>
          </a:p>
        </p:txBody>
      </p:sp>
      <p:pic>
        <p:nvPicPr>
          <p:cNvPr id="15" name="Bild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49" y="6094965"/>
            <a:ext cx="2476800" cy="57015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Gerade Verbindung 12"/>
          <p:cNvCxnSpPr/>
          <p:nvPr userDrawn="1"/>
        </p:nvCxnSpPr>
        <p:spPr>
          <a:xfrm>
            <a:off x="527051" y="6044592"/>
            <a:ext cx="111379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23"/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4668542" y="6375515"/>
            <a:ext cx="3635705" cy="12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t" anchorCtr="0"/>
          <a:lstStyle/>
          <a:p>
            <a:pPr algn="l" defTabSz="895888"/>
            <a:r>
              <a:rPr lang="en-US" sz="700" noProof="0">
                <a:solidFill>
                  <a:schemeClr val="tx1"/>
                </a:solidFill>
                <a:latin typeface="+mn-lt"/>
              </a:rPr>
              <a:t>Public</a:t>
            </a:r>
            <a:endParaRPr lang="en-US" sz="70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Text Box 23"/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4668543" y="6237313"/>
            <a:ext cx="3635704" cy="137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l" defTabSz="895888"/>
            <a:r>
              <a:rPr lang="en-US" sz="700" b="1" noProof="0">
                <a:solidFill>
                  <a:schemeClr val="tx1"/>
                </a:solidFill>
                <a:latin typeface="+mn-lt"/>
              </a:rPr>
              <a:t>Space for Sender Information</a:t>
            </a:r>
          </a:p>
        </p:txBody>
      </p:sp>
      <p:grpSp>
        <p:nvGrpSpPr>
          <p:cNvPr id="2" name="Gruppieren 15"/>
          <p:cNvGrpSpPr/>
          <p:nvPr userDrawn="1"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18" name="Rechteck 17"/>
            <p:cNvSpPr/>
            <p:nvPr userDrawn="1"/>
          </p:nvSpPr>
          <p:spPr>
            <a:xfrm>
              <a:off x="0" y="0"/>
              <a:ext cx="9144000" cy="188913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9" name="Rechteck 18"/>
            <p:cNvSpPr/>
            <p:nvPr userDrawn="1"/>
          </p:nvSpPr>
          <p:spPr>
            <a:xfrm>
              <a:off x="0" y="6669087"/>
              <a:ext cx="9144000" cy="188913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0" name="Rechteck 19"/>
            <p:cNvSpPr/>
            <p:nvPr userDrawn="1"/>
          </p:nvSpPr>
          <p:spPr>
            <a:xfrm>
              <a:off x="0" y="0"/>
              <a:ext cx="179388" cy="685799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1" name="Rechteck 20"/>
            <p:cNvSpPr/>
            <p:nvPr userDrawn="1"/>
          </p:nvSpPr>
          <p:spPr>
            <a:xfrm>
              <a:off x="8964612" y="0"/>
              <a:ext cx="179387" cy="685799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813401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(orang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27051" y="3114489"/>
            <a:ext cx="11137900" cy="2762437"/>
          </a:xfrm>
        </p:spPr>
        <p:txBody>
          <a:bodyPr>
            <a:noAutofit/>
          </a:bodyPr>
          <a:lstStyle>
            <a:lvl1pPr marL="0" indent="0">
              <a:lnSpc>
                <a:spcPct val="113000"/>
              </a:lnSpc>
              <a:buSzPct val="125000"/>
              <a:buFont typeface="Arial" pitchFamily="34" charset="0"/>
              <a:buNone/>
              <a:defRPr sz="2400">
                <a:solidFill>
                  <a:schemeClr val="bg1"/>
                </a:solidFill>
              </a:defRPr>
            </a:lvl1pPr>
            <a:lvl2pPr marL="184150" indent="-184150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2400">
                <a:solidFill>
                  <a:schemeClr val="tx1"/>
                </a:solidFill>
              </a:defRPr>
            </a:lvl2pPr>
            <a:lvl3pPr marL="539750" indent="-177800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2400">
                <a:solidFill>
                  <a:schemeClr val="tx1"/>
                </a:solidFill>
              </a:defRPr>
            </a:lvl3pPr>
            <a:lvl4pPr marL="895350" indent="-179388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2400">
                <a:solidFill>
                  <a:schemeClr val="tx1"/>
                </a:solidFill>
              </a:defRPr>
            </a:lvl4pPr>
            <a:lvl5pPr marL="1257300" indent="-177800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Textmasterformate durch Klicken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527051" y="2456893"/>
            <a:ext cx="11137900" cy="7191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Titelmasterformat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903D1D1-7F42-43C4-ADD4-518F62B4B1A7}" type="datetime4">
              <a:rPr lang="en-US" noProof="0" smtClean="0"/>
              <a:pPr/>
              <a:t>March 11, 2019</a:t>
            </a:fld>
            <a:endParaRPr lang="en-US" noProof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Author,   © Continental AG</a:t>
            </a:r>
          </a:p>
        </p:txBody>
      </p:sp>
      <p:pic>
        <p:nvPicPr>
          <p:cNvPr id="15" name="Bild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49" y="6094965"/>
            <a:ext cx="2476800" cy="57015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Gerade Verbindung 12"/>
          <p:cNvCxnSpPr/>
          <p:nvPr userDrawn="1"/>
        </p:nvCxnSpPr>
        <p:spPr>
          <a:xfrm>
            <a:off x="527051" y="6044592"/>
            <a:ext cx="111379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23"/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4668542" y="6375515"/>
            <a:ext cx="3635705" cy="12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t" anchorCtr="0"/>
          <a:lstStyle/>
          <a:p>
            <a:pPr algn="l" defTabSz="895888"/>
            <a:r>
              <a:rPr lang="en-US" sz="700" noProof="0">
                <a:solidFill>
                  <a:schemeClr val="tx1"/>
                </a:solidFill>
                <a:latin typeface="+mn-lt"/>
              </a:rPr>
              <a:t>Public</a:t>
            </a:r>
            <a:endParaRPr lang="en-US" sz="70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Text Box 23"/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4668543" y="6237313"/>
            <a:ext cx="3635704" cy="137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l" defTabSz="895888"/>
            <a:r>
              <a:rPr lang="en-US" sz="700" b="1" noProof="0">
                <a:solidFill>
                  <a:schemeClr val="tx1"/>
                </a:solidFill>
                <a:latin typeface="+mn-lt"/>
              </a:rPr>
              <a:t>Space for Sender Information</a:t>
            </a:r>
          </a:p>
        </p:txBody>
      </p:sp>
      <p:grpSp>
        <p:nvGrpSpPr>
          <p:cNvPr id="2" name="Gruppieren 15"/>
          <p:cNvGrpSpPr/>
          <p:nvPr userDrawn="1"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18" name="Rechteck 17"/>
            <p:cNvSpPr/>
            <p:nvPr userDrawn="1"/>
          </p:nvSpPr>
          <p:spPr>
            <a:xfrm>
              <a:off x="0" y="0"/>
              <a:ext cx="9144000" cy="188913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9" name="Rechteck 18"/>
            <p:cNvSpPr/>
            <p:nvPr userDrawn="1"/>
          </p:nvSpPr>
          <p:spPr>
            <a:xfrm>
              <a:off x="0" y="6669087"/>
              <a:ext cx="9144000" cy="188913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0" name="Rechteck 19"/>
            <p:cNvSpPr/>
            <p:nvPr userDrawn="1"/>
          </p:nvSpPr>
          <p:spPr>
            <a:xfrm>
              <a:off x="0" y="0"/>
              <a:ext cx="179388" cy="685799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1" name="Rechteck 20"/>
            <p:cNvSpPr/>
            <p:nvPr userDrawn="1"/>
          </p:nvSpPr>
          <p:spPr>
            <a:xfrm>
              <a:off x="8964612" y="0"/>
              <a:ext cx="179387" cy="685799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984448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27051" y="3114489"/>
            <a:ext cx="11137900" cy="2762437"/>
          </a:xfrm>
        </p:spPr>
        <p:txBody>
          <a:bodyPr>
            <a:noAutofit/>
          </a:bodyPr>
          <a:lstStyle>
            <a:lvl1pPr marL="0" indent="0">
              <a:lnSpc>
                <a:spcPct val="113000"/>
              </a:lnSpc>
              <a:buSzPct val="125000"/>
              <a:buFont typeface="Arial" pitchFamily="34" charset="0"/>
              <a:buNone/>
              <a:defRPr sz="2400">
                <a:solidFill>
                  <a:schemeClr val="tx1"/>
                </a:solidFill>
              </a:defRPr>
            </a:lvl1pPr>
            <a:lvl2pPr marL="184150" indent="-184150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2400">
                <a:solidFill>
                  <a:schemeClr val="tx1"/>
                </a:solidFill>
              </a:defRPr>
            </a:lvl2pPr>
            <a:lvl3pPr marL="539750" indent="-177800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2400">
                <a:solidFill>
                  <a:schemeClr val="tx1"/>
                </a:solidFill>
              </a:defRPr>
            </a:lvl3pPr>
            <a:lvl4pPr marL="895350" indent="-179388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2400">
                <a:solidFill>
                  <a:schemeClr val="tx1"/>
                </a:solidFill>
              </a:defRPr>
            </a:lvl4pPr>
            <a:lvl5pPr marL="1257300" indent="-177800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Textmasterformate durch Klicken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527051" y="2456893"/>
            <a:ext cx="11137900" cy="71913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Titelmasterformat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391F275-0A79-47DF-8CE0-6E5191350150}" type="datetime4">
              <a:rPr lang="en-US" noProof="0" smtClean="0"/>
              <a:pPr/>
              <a:t>March 11, 2019</a:t>
            </a:fld>
            <a:endParaRPr lang="en-US" noProof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Author,   © Continental AG</a:t>
            </a:r>
          </a:p>
        </p:txBody>
      </p:sp>
      <p:grpSp>
        <p:nvGrpSpPr>
          <p:cNvPr id="2" name="Gruppieren 15"/>
          <p:cNvGrpSpPr/>
          <p:nvPr userDrawn="1"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14" name="Rechteck 13"/>
            <p:cNvSpPr/>
            <p:nvPr userDrawn="1"/>
          </p:nvSpPr>
          <p:spPr>
            <a:xfrm>
              <a:off x="0" y="0"/>
              <a:ext cx="9144000" cy="188913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0" y="6669087"/>
              <a:ext cx="9144000" cy="188913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6" name="Rechteck 15"/>
            <p:cNvSpPr/>
            <p:nvPr userDrawn="1"/>
          </p:nvSpPr>
          <p:spPr>
            <a:xfrm>
              <a:off x="0" y="0"/>
              <a:ext cx="179388" cy="685799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7" name="Rechteck 16"/>
            <p:cNvSpPr/>
            <p:nvPr userDrawn="1"/>
          </p:nvSpPr>
          <p:spPr>
            <a:xfrm>
              <a:off x="8964612" y="0"/>
              <a:ext cx="179387" cy="685799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691195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7051" y="1341438"/>
            <a:ext cx="11137900" cy="4535487"/>
          </a:xfrm>
        </p:spPr>
        <p:txBody>
          <a:bodyPr/>
          <a:lstStyle>
            <a:lvl1pPr marL="177800" indent="-177800"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1pPr>
            <a:lvl2pPr marL="541338" indent="-184150"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2pPr>
            <a:lvl3pPr marL="896938" indent="-177800"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3pPr>
            <a:lvl4pPr marL="1254125" indent="-179388"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4pPr>
            <a:lvl5pPr marL="1616075" indent="-177800"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527051" y="296863"/>
            <a:ext cx="11137900" cy="71913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Titelmasterformat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52FEDD3-893C-49FF-8882-6FC7BC61D6E5}" type="datetime4">
              <a:rPr lang="en-US" noProof="0" smtClean="0"/>
              <a:pPr/>
              <a:t>March 11, 2019</a:t>
            </a:fld>
            <a:endParaRPr lang="en-US" noProof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Author,   © Continental AG</a:t>
            </a:r>
          </a:p>
        </p:txBody>
      </p:sp>
    </p:spTree>
    <p:extLst>
      <p:ext uri="{BB962C8B-B14F-4D97-AF65-F5344CB8AC3E}">
        <p14:creationId xmlns:p14="http://schemas.microsoft.com/office/powerpoint/2010/main" val="2351567284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(black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27051" y="3114489"/>
            <a:ext cx="11137900" cy="2762437"/>
          </a:xfrm>
        </p:spPr>
        <p:txBody>
          <a:bodyPr>
            <a:noAutofit/>
          </a:bodyPr>
          <a:lstStyle>
            <a:lvl1pPr marL="0" indent="0">
              <a:lnSpc>
                <a:spcPct val="113000"/>
              </a:lnSpc>
              <a:buSzPct val="125000"/>
              <a:buFont typeface="Arial" pitchFamily="34" charset="0"/>
              <a:buNone/>
              <a:defRPr sz="2400">
                <a:solidFill>
                  <a:schemeClr val="bg1"/>
                </a:solidFill>
              </a:defRPr>
            </a:lvl1pPr>
            <a:lvl2pPr marL="184150" indent="-184150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2400">
                <a:solidFill>
                  <a:schemeClr val="tx1"/>
                </a:solidFill>
              </a:defRPr>
            </a:lvl2pPr>
            <a:lvl3pPr marL="539750" indent="-177800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2400">
                <a:solidFill>
                  <a:schemeClr val="tx1"/>
                </a:solidFill>
              </a:defRPr>
            </a:lvl3pPr>
            <a:lvl4pPr marL="895350" indent="-179388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2400">
                <a:solidFill>
                  <a:schemeClr val="tx1"/>
                </a:solidFill>
              </a:defRPr>
            </a:lvl4pPr>
            <a:lvl5pPr marL="1257300" indent="-177800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Textmasterformate durch Klicken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527051" y="2456893"/>
            <a:ext cx="11137900" cy="71913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Titelmasterformat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54CC1F9-E5C4-4DE1-A8E3-E6949A1E558A}" type="datetime4">
              <a:rPr lang="en-US" noProof="0" smtClean="0"/>
              <a:pPr/>
              <a:t>March 11, 2019</a:t>
            </a:fld>
            <a:endParaRPr lang="en-US" noProof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Author,   © Continental AG</a:t>
            </a:r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527051" y="6044592"/>
            <a:ext cx="111379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23"/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4668542" y="6375515"/>
            <a:ext cx="3635705" cy="12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t" anchorCtr="0"/>
          <a:lstStyle/>
          <a:p>
            <a:pPr algn="l" defTabSz="895888"/>
            <a:r>
              <a:rPr lang="en-US" sz="700" noProof="0">
                <a:solidFill>
                  <a:schemeClr val="bg1"/>
                </a:solidFill>
                <a:latin typeface="+mn-lt"/>
              </a:rPr>
              <a:t>Public</a:t>
            </a:r>
            <a:endParaRPr lang="en-US" sz="70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Text Box 23"/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4668543" y="6237313"/>
            <a:ext cx="3635704" cy="137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l" defTabSz="895888"/>
            <a:r>
              <a:rPr lang="en-US" sz="700" b="1" noProof="0">
                <a:solidFill>
                  <a:schemeClr val="bg1"/>
                </a:solidFill>
                <a:latin typeface="+mn-lt"/>
              </a:rPr>
              <a:t>Space for Sender Information</a:t>
            </a:r>
          </a:p>
        </p:txBody>
      </p:sp>
      <p:pic>
        <p:nvPicPr>
          <p:cNvPr id="17" name="Bild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36850" y="6095033"/>
            <a:ext cx="2476500" cy="57008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uppieren 15"/>
          <p:cNvGrpSpPr/>
          <p:nvPr userDrawn="1"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18" name="Rechteck 17"/>
            <p:cNvSpPr/>
            <p:nvPr userDrawn="1"/>
          </p:nvSpPr>
          <p:spPr>
            <a:xfrm>
              <a:off x="0" y="0"/>
              <a:ext cx="9144000" cy="188913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9" name="Rechteck 18"/>
            <p:cNvSpPr/>
            <p:nvPr userDrawn="1"/>
          </p:nvSpPr>
          <p:spPr>
            <a:xfrm>
              <a:off x="0" y="6669087"/>
              <a:ext cx="9144000" cy="188913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0" name="Rechteck 19"/>
            <p:cNvSpPr/>
            <p:nvPr userDrawn="1"/>
          </p:nvSpPr>
          <p:spPr>
            <a:xfrm>
              <a:off x="0" y="0"/>
              <a:ext cx="179388" cy="685799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1" name="Rechteck 20"/>
            <p:cNvSpPr/>
            <p:nvPr userDrawn="1"/>
          </p:nvSpPr>
          <p:spPr>
            <a:xfrm>
              <a:off x="8964612" y="0"/>
              <a:ext cx="179387" cy="685799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498876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">
    <p:bg>
      <p:bgPr>
        <a:gradFill>
          <a:gsLst>
            <a:gs pos="15000">
              <a:srgbClr val="747474"/>
            </a:gs>
            <a:gs pos="50000">
              <a:srgbClr val="D9D9D9"/>
            </a:gs>
            <a:gs pos="85000">
              <a:srgbClr val="747474"/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71397" y="3839314"/>
            <a:ext cx="10896187" cy="418502"/>
          </a:xfrm>
        </p:spPr>
        <p:txBody>
          <a:bodyPr tIns="0" rIns="0" bIns="0" anchor="t" anchorCtr="0">
            <a:normAutofit/>
          </a:bodyPr>
          <a:lstStyle>
            <a:lvl1pPr algn="l"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71397" y="4185084"/>
            <a:ext cx="10896187" cy="1138230"/>
          </a:xfrm>
        </p:spPr>
        <p:txBody>
          <a:bodyPr tIns="0" rIns="0" bIns="0" anchor="t" anchorCtr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Formatvorlage des Untertitelmasters durch Klicken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71397" y="6021289"/>
            <a:ext cx="3504787" cy="368813"/>
          </a:xfrm>
        </p:spPr>
        <p:txBody>
          <a:bodyPr tIns="0" bIns="0" anchor="b" anchorCtr="0">
            <a:normAutofit/>
          </a:bodyPr>
          <a:lstStyle>
            <a:lvl1pPr marL="0" indent="0">
              <a:spcAft>
                <a:spcPts val="0"/>
              </a:spcAft>
              <a:buNone/>
              <a:defRPr sz="900" b="0"/>
            </a:lvl1pPr>
          </a:lstStyle>
          <a:p>
            <a:pPr lvl="0"/>
            <a:r>
              <a:rPr lang="en-US" noProof="0"/>
              <a:t>URL</a:t>
            </a:r>
          </a:p>
          <a:p>
            <a:pPr lvl="0"/>
            <a:endParaRPr lang="en-US" noProof="0"/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799856" y="6021289"/>
            <a:ext cx="6767729" cy="368813"/>
          </a:xfrm>
        </p:spPr>
        <p:txBody>
          <a:bodyPr tIns="0" bIns="0" anchor="b" anchorCtr="0">
            <a:normAutofit/>
          </a:bodyPr>
          <a:lstStyle>
            <a:lvl1pPr marL="0" indent="0" algn="r">
              <a:spcAft>
                <a:spcPts val="0"/>
              </a:spcAft>
              <a:buNone/>
              <a:defRPr sz="900" b="0"/>
            </a:lvl1pPr>
          </a:lstStyle>
          <a:p>
            <a:pPr lvl="0"/>
            <a:r>
              <a:rPr lang="en-US" noProof="0"/>
              <a:t>Division Naming</a:t>
            </a:r>
          </a:p>
          <a:p>
            <a:pPr lvl="0"/>
            <a:endParaRPr lang="en-US" noProof="0"/>
          </a:p>
        </p:txBody>
      </p:sp>
      <p:grpSp>
        <p:nvGrpSpPr>
          <p:cNvPr id="4" name="Gruppieren 16"/>
          <p:cNvGrpSpPr/>
          <p:nvPr userDrawn="1"/>
        </p:nvGrpSpPr>
        <p:grpSpPr>
          <a:xfrm>
            <a:off x="0" y="-1"/>
            <a:ext cx="12192000" cy="6858001"/>
            <a:chOff x="0" y="-1"/>
            <a:chExt cx="9144000" cy="6858001"/>
          </a:xfrm>
        </p:grpSpPr>
        <p:grpSp>
          <p:nvGrpSpPr>
            <p:cNvPr id="5" name="Gruppieren 15"/>
            <p:cNvGrpSpPr/>
            <p:nvPr userDrawn="1"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sp>
            <p:nvSpPr>
              <p:cNvPr id="9" name="Rechteck 8"/>
              <p:cNvSpPr/>
              <p:nvPr userDrawn="1"/>
            </p:nvSpPr>
            <p:spPr>
              <a:xfrm>
                <a:off x="0" y="0"/>
                <a:ext cx="9144000" cy="18891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 noProof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12" name="Rechteck 11"/>
              <p:cNvSpPr/>
              <p:nvPr userDrawn="1"/>
            </p:nvSpPr>
            <p:spPr>
              <a:xfrm>
                <a:off x="0" y="6669087"/>
                <a:ext cx="9144000" cy="18891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 noProof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13" name="Rechteck 12"/>
              <p:cNvSpPr/>
              <p:nvPr userDrawn="1"/>
            </p:nvSpPr>
            <p:spPr>
              <a:xfrm>
                <a:off x="0" y="0"/>
                <a:ext cx="179388" cy="685799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 noProof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15" name="Rechteck 14"/>
              <p:cNvSpPr/>
              <p:nvPr userDrawn="1"/>
            </p:nvSpPr>
            <p:spPr>
              <a:xfrm>
                <a:off x="8964612" y="0"/>
                <a:ext cx="179387" cy="685799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 noProof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p:grpSp>
        <p:pic>
          <p:nvPicPr>
            <p:cNvPr id="14" name="Grafik 13"/>
            <p:cNvPicPr>
              <a:picLocks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238" y="-1"/>
              <a:ext cx="2555876" cy="13049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99626051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big Picture">
    <p:bg>
      <p:bgPr>
        <a:gradFill>
          <a:gsLst>
            <a:gs pos="15000">
              <a:srgbClr val="747474"/>
            </a:gs>
            <a:gs pos="50000">
              <a:srgbClr val="D9D9D9"/>
            </a:gs>
            <a:gs pos="85000">
              <a:srgbClr val="747474"/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hteck 35"/>
          <p:cNvSpPr/>
          <p:nvPr userDrawn="1"/>
        </p:nvSpPr>
        <p:spPr>
          <a:xfrm>
            <a:off x="239185" y="188913"/>
            <a:ext cx="11713633" cy="6480174"/>
          </a:xfrm>
          <a:prstGeom prst="rect">
            <a:avLst/>
          </a:prstGeom>
          <a:pattFill prst="wdUpDiag">
            <a:fgClr>
              <a:schemeClr val="accent5"/>
            </a:fgClr>
            <a:bgClr>
              <a:schemeClr val="accent6"/>
            </a:bgClr>
          </a:patt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600" noProof="0">
                <a:solidFill>
                  <a:schemeClr val="bg1"/>
                </a:solidFill>
              </a:rPr>
              <a:t>Bitte</a:t>
            </a:r>
            <a:r>
              <a:rPr lang="en-US" sz="1600" baseline="0" noProof="0">
                <a:solidFill>
                  <a:schemeClr val="bg1"/>
                </a:solidFill>
              </a:rPr>
              <a:t> decken Sie die schraffierte Fläche mit einem Bild ab</a:t>
            </a:r>
            <a:r>
              <a:rPr lang="en-US" sz="1600" noProof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en-US" sz="1600" noProof="0">
                <a:solidFill>
                  <a:schemeClr val="bg1"/>
                </a:solidFill>
              </a:rPr>
              <a:t>Please cover</a:t>
            </a:r>
            <a:r>
              <a:rPr lang="en-US" sz="1600" baseline="0" noProof="0">
                <a:solidFill>
                  <a:schemeClr val="bg1"/>
                </a:solidFill>
              </a:rPr>
              <a:t> the shaded area with a picture</a:t>
            </a:r>
            <a:r>
              <a:rPr lang="en-US" sz="1600" noProof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en-US" sz="1600" noProof="0">
                <a:solidFill>
                  <a:schemeClr val="bg1"/>
                </a:solidFill>
              </a:rPr>
              <a:t>(24,4 x 18,0 cm)</a:t>
            </a:r>
            <a:endParaRPr lang="en-US" sz="1600" noProof="0" dirty="0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71397" y="4401108"/>
            <a:ext cx="10896188" cy="418502"/>
          </a:xfrm>
        </p:spPr>
        <p:txBody>
          <a:bodyPr tIns="0" rIns="0" bIns="0" anchor="t" anchorCtr="0">
            <a:normAutofit/>
          </a:bodyPr>
          <a:lstStyle>
            <a:lvl1pPr algn="l"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71397" y="4746878"/>
            <a:ext cx="10896187" cy="1138230"/>
          </a:xfrm>
        </p:spPr>
        <p:txBody>
          <a:bodyPr tIns="0" rIns="0" bIns="0" anchor="t" anchorCtr="0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Formatvorlage des Untertitelmasters durch Klicken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71397" y="6021289"/>
            <a:ext cx="3504787" cy="368813"/>
          </a:xfrm>
        </p:spPr>
        <p:txBody>
          <a:bodyPr tIns="0" bIns="0" anchor="b" anchorCtr="0">
            <a:normAutofit/>
          </a:bodyPr>
          <a:lstStyle>
            <a:lvl1pPr marL="0" indent="0">
              <a:spcAft>
                <a:spcPts val="0"/>
              </a:spcAft>
              <a:buNone/>
              <a:defRPr sz="9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URL</a:t>
            </a:r>
          </a:p>
          <a:p>
            <a:pPr lvl="0"/>
            <a:endParaRPr lang="en-US" noProof="0"/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799856" y="6021289"/>
            <a:ext cx="6767729" cy="368813"/>
          </a:xfrm>
        </p:spPr>
        <p:txBody>
          <a:bodyPr tIns="0" bIns="0" anchor="b" anchorCtr="0">
            <a:normAutofit/>
          </a:bodyPr>
          <a:lstStyle>
            <a:lvl1pPr marL="0" indent="0" algn="r">
              <a:spcAft>
                <a:spcPts val="0"/>
              </a:spcAft>
              <a:buNone/>
              <a:defRPr sz="9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Division Naming</a:t>
            </a:r>
          </a:p>
          <a:p>
            <a:pPr lvl="0"/>
            <a:endParaRPr lang="en-US" noProof="0"/>
          </a:p>
        </p:txBody>
      </p:sp>
      <p:grpSp>
        <p:nvGrpSpPr>
          <p:cNvPr id="4" name="Gruppieren 15"/>
          <p:cNvGrpSpPr/>
          <p:nvPr userDrawn="1"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16" name="Rechteck 15"/>
            <p:cNvSpPr/>
            <p:nvPr userDrawn="1"/>
          </p:nvSpPr>
          <p:spPr>
            <a:xfrm>
              <a:off x="0" y="0"/>
              <a:ext cx="9144000" cy="188913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7" name="Rechteck 16"/>
            <p:cNvSpPr/>
            <p:nvPr userDrawn="1"/>
          </p:nvSpPr>
          <p:spPr>
            <a:xfrm>
              <a:off x="0" y="6669087"/>
              <a:ext cx="9144000" cy="188913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8" name="Rechteck 17"/>
            <p:cNvSpPr/>
            <p:nvPr userDrawn="1"/>
          </p:nvSpPr>
          <p:spPr>
            <a:xfrm>
              <a:off x="0" y="0"/>
              <a:ext cx="179388" cy="685799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9" name="Rechteck 18"/>
            <p:cNvSpPr/>
            <p:nvPr userDrawn="1"/>
          </p:nvSpPr>
          <p:spPr>
            <a:xfrm>
              <a:off x="8964612" y="0"/>
              <a:ext cx="179387" cy="685799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30" name="Textplatzhalter 29"/>
          <p:cNvSpPr>
            <a:spLocks noGrp="1"/>
          </p:cNvSpPr>
          <p:nvPr>
            <p:ph type="body" sz="quarter" idx="12" hasCustomPrompt="1"/>
          </p:nvPr>
        </p:nvSpPr>
        <p:spPr>
          <a:xfrm>
            <a:off x="670985" y="1"/>
            <a:ext cx="3407833" cy="1304924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spcAft>
                <a:spcPts val="0"/>
              </a:spcAft>
              <a:buNone/>
              <a:defRPr sz="800"/>
            </a:lvl1pPr>
          </a:lstStyle>
          <a:p>
            <a:pPr lvl="0"/>
            <a:r>
              <a:rPr lang="en-US" noProof="0" dirty="0"/>
              <a:t>Das Quality Seal hat </a:t>
            </a:r>
            <a:r>
              <a:rPr lang="en-US" noProof="0" dirty="0" err="1"/>
              <a:t>im</a:t>
            </a:r>
            <a:r>
              <a:rPr lang="en-US" noProof="0" dirty="0"/>
              <a:t> </a:t>
            </a:r>
            <a:r>
              <a:rPr lang="en-US" noProof="0" dirty="0" err="1"/>
              <a:t>Vordergrund</a:t>
            </a:r>
            <a:r>
              <a:rPr lang="en-US" noProof="0" dirty="0"/>
              <a:t> </a:t>
            </a:r>
            <a:r>
              <a:rPr lang="en-US" noProof="0" dirty="0" err="1"/>
              <a:t>zu</a:t>
            </a:r>
            <a:r>
              <a:rPr lang="en-US" noProof="0" dirty="0"/>
              <a:t> </a:t>
            </a:r>
            <a:r>
              <a:rPr lang="en-US" noProof="0" dirty="0" err="1"/>
              <a:t>stehen</a:t>
            </a:r>
            <a:r>
              <a:rPr lang="en-US" noProof="0" dirty="0"/>
              <a:t>.</a:t>
            </a:r>
            <a:br>
              <a:rPr lang="en-US" noProof="0" dirty="0"/>
            </a:br>
            <a:r>
              <a:rPr lang="en-US" noProof="0" dirty="0" err="1"/>
              <a:t>Bitte</a:t>
            </a:r>
            <a:r>
              <a:rPr lang="en-US" noProof="0" dirty="0"/>
              <a:t> </a:t>
            </a:r>
            <a:r>
              <a:rPr lang="en-US" noProof="0" dirty="0" err="1"/>
              <a:t>ändern</a:t>
            </a:r>
            <a:r>
              <a:rPr lang="en-US" noProof="0" dirty="0"/>
              <a:t> </a:t>
            </a:r>
            <a:r>
              <a:rPr lang="en-US" noProof="0" dirty="0" err="1"/>
              <a:t>Sie</a:t>
            </a:r>
            <a:r>
              <a:rPr lang="en-US" noProof="0" dirty="0"/>
              <a:t> </a:t>
            </a:r>
            <a:r>
              <a:rPr lang="en-US" noProof="0" dirty="0" err="1"/>
              <a:t>nicht</a:t>
            </a:r>
            <a:r>
              <a:rPr lang="en-US" noProof="0" dirty="0"/>
              <a:t> die </a:t>
            </a:r>
            <a:r>
              <a:rPr lang="en-US" noProof="0" dirty="0" err="1"/>
              <a:t>Größe</a:t>
            </a:r>
            <a:r>
              <a:rPr lang="en-US" noProof="0" dirty="0"/>
              <a:t> </a:t>
            </a:r>
            <a:r>
              <a:rPr lang="en-US" noProof="0" dirty="0" err="1"/>
              <a:t>oder</a:t>
            </a:r>
            <a:r>
              <a:rPr lang="en-US" noProof="0" dirty="0"/>
              <a:t> Position.</a:t>
            </a:r>
            <a:br>
              <a:rPr lang="en-US" noProof="0" dirty="0"/>
            </a:br>
            <a:r>
              <a:rPr lang="en-US" noProof="0" dirty="0"/>
              <a:t>The Quality Seal has to stay on top. </a:t>
            </a:r>
            <a:br>
              <a:rPr lang="en-US" noProof="0" dirty="0"/>
            </a:br>
            <a:r>
              <a:rPr lang="en-US" noProof="0" dirty="0"/>
              <a:t>Please do not change size or position.</a:t>
            </a:r>
          </a:p>
        </p:txBody>
      </p:sp>
      <p:cxnSp>
        <p:nvCxnSpPr>
          <p:cNvPr id="32" name="Gerade Verbindung 31"/>
          <p:cNvCxnSpPr/>
          <p:nvPr userDrawn="1"/>
        </p:nvCxnSpPr>
        <p:spPr>
          <a:xfrm>
            <a:off x="671397" y="-171400"/>
            <a:ext cx="0" cy="13384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 userDrawn="1"/>
        </p:nvCxnSpPr>
        <p:spPr>
          <a:xfrm>
            <a:off x="4079776" y="-171400"/>
            <a:ext cx="0" cy="13384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 userDrawn="1"/>
        </p:nvCxnSpPr>
        <p:spPr>
          <a:xfrm rot="5400000">
            <a:off x="-137909" y="1215538"/>
            <a:ext cx="0" cy="178453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 userDrawn="1"/>
        </p:nvCxnSpPr>
        <p:spPr>
          <a:xfrm rot="5400000">
            <a:off x="-151477" y="-89227"/>
            <a:ext cx="0" cy="178453"/>
          </a:xfrm>
          <a:prstGeom prst="line">
            <a:avLst/>
          </a:prstGeom>
          <a:ln w="31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9063258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apter (silver)">
    <p:bg>
      <p:bgPr>
        <a:gradFill>
          <a:gsLst>
            <a:gs pos="15000">
              <a:srgbClr val="747474"/>
            </a:gs>
            <a:gs pos="50000">
              <a:srgbClr val="D9D9D9"/>
            </a:gs>
            <a:gs pos="85000">
              <a:srgbClr val="747474"/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7051" y="1341438"/>
            <a:ext cx="11137900" cy="4535486"/>
          </a:xfrm>
        </p:spPr>
        <p:txBody>
          <a:bodyPr/>
          <a:lstStyle>
            <a:lvl1pPr marL="0" indent="0">
              <a:lnSpc>
                <a:spcPct val="113000"/>
              </a:lnSpc>
              <a:buSzPct val="125000"/>
              <a:buFont typeface="Arial" pitchFamily="34" charset="0"/>
              <a:buNone/>
              <a:defRPr>
                <a:solidFill>
                  <a:schemeClr val="tx1"/>
                </a:solidFill>
              </a:defRPr>
            </a:lvl1pPr>
            <a:lvl2pPr marL="184150" indent="-184150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2pPr>
            <a:lvl3pPr marL="539750" indent="-177800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3pPr>
            <a:lvl4pPr marL="895350" indent="-179388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4pPr>
            <a:lvl5pPr marL="1257300" indent="-177800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527051" y="296863"/>
            <a:ext cx="11137900" cy="71913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Titelmasterformat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4D55E88-34B4-42E5-9DA2-8E866D3D3D47}" type="datetime4">
              <a:rPr lang="en-US" noProof="0" smtClean="0"/>
              <a:pPr/>
              <a:t>March 11, 2019</a:t>
            </a:fld>
            <a:endParaRPr lang="en-US" noProof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Author,   © Continental AG</a:t>
            </a:r>
          </a:p>
        </p:txBody>
      </p:sp>
      <p:pic>
        <p:nvPicPr>
          <p:cNvPr id="15" name="Bild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49" y="6094965"/>
            <a:ext cx="2476800" cy="57015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Gerade Verbindung 12"/>
          <p:cNvCxnSpPr/>
          <p:nvPr userDrawn="1"/>
        </p:nvCxnSpPr>
        <p:spPr>
          <a:xfrm>
            <a:off x="527051" y="6044592"/>
            <a:ext cx="111379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23"/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4668542" y="6375515"/>
            <a:ext cx="3635705" cy="12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t" anchorCtr="0"/>
          <a:lstStyle/>
          <a:p>
            <a:pPr algn="l" defTabSz="895888"/>
            <a:r>
              <a:rPr lang="en-US" sz="700" noProof="0">
                <a:solidFill>
                  <a:schemeClr val="tx1"/>
                </a:solidFill>
                <a:latin typeface="+mn-lt"/>
              </a:rPr>
              <a:t>Public</a:t>
            </a:r>
            <a:endParaRPr lang="en-US" sz="70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Text Box 23"/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4668543" y="6237313"/>
            <a:ext cx="3635704" cy="137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l" defTabSz="895888"/>
            <a:r>
              <a:rPr lang="en-US" sz="700" b="1" noProof="0">
                <a:solidFill>
                  <a:schemeClr val="tx1"/>
                </a:solidFill>
                <a:latin typeface="+mn-lt"/>
              </a:rPr>
              <a:t>Space for Sender Information</a:t>
            </a:r>
          </a:p>
        </p:txBody>
      </p:sp>
      <p:grpSp>
        <p:nvGrpSpPr>
          <p:cNvPr id="2" name="Gruppieren 15"/>
          <p:cNvGrpSpPr/>
          <p:nvPr userDrawn="1"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20" name="Rechteck 19"/>
            <p:cNvSpPr/>
            <p:nvPr userDrawn="1"/>
          </p:nvSpPr>
          <p:spPr>
            <a:xfrm>
              <a:off x="0" y="0"/>
              <a:ext cx="9144000" cy="188913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1" name="Rechteck 20"/>
            <p:cNvSpPr/>
            <p:nvPr userDrawn="1"/>
          </p:nvSpPr>
          <p:spPr>
            <a:xfrm>
              <a:off x="0" y="6669087"/>
              <a:ext cx="9144000" cy="188913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2" name="Rechteck 21"/>
            <p:cNvSpPr/>
            <p:nvPr userDrawn="1"/>
          </p:nvSpPr>
          <p:spPr>
            <a:xfrm>
              <a:off x="0" y="0"/>
              <a:ext cx="179388" cy="685799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8964612" y="0"/>
              <a:ext cx="179387" cy="685799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5012608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apter (orang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7051" y="1341438"/>
            <a:ext cx="11137900" cy="4535487"/>
          </a:xfrm>
        </p:spPr>
        <p:txBody>
          <a:bodyPr/>
          <a:lstStyle>
            <a:lvl1pPr marL="0" indent="0">
              <a:lnSpc>
                <a:spcPct val="113000"/>
              </a:lnSpc>
              <a:buSzPct val="125000"/>
              <a:buFont typeface="Arial" pitchFamily="34" charset="0"/>
              <a:buNone/>
              <a:defRPr>
                <a:solidFill>
                  <a:schemeClr val="bg1"/>
                </a:solidFill>
              </a:defRPr>
            </a:lvl1pPr>
            <a:lvl2pPr marL="184150" indent="-184150">
              <a:lnSpc>
                <a:spcPct val="113000"/>
              </a:lnSpc>
              <a:buClr>
                <a:schemeClr val="bg1"/>
              </a:buClr>
              <a:buSzPct val="125000"/>
              <a:buFont typeface="Arial" pitchFamily="34" charset="0"/>
              <a:buChar char="›"/>
              <a:defRPr>
                <a:solidFill>
                  <a:schemeClr val="bg1"/>
                </a:solidFill>
              </a:defRPr>
            </a:lvl2pPr>
            <a:lvl3pPr marL="539750" indent="-177800">
              <a:lnSpc>
                <a:spcPct val="113000"/>
              </a:lnSpc>
              <a:buClr>
                <a:schemeClr val="bg1"/>
              </a:buClr>
              <a:buSzPct val="125000"/>
              <a:buFont typeface="Arial" pitchFamily="34" charset="0"/>
              <a:buChar char="›"/>
              <a:defRPr>
                <a:solidFill>
                  <a:schemeClr val="bg1"/>
                </a:solidFill>
              </a:defRPr>
            </a:lvl3pPr>
            <a:lvl4pPr marL="895350" indent="-179388">
              <a:lnSpc>
                <a:spcPct val="113000"/>
              </a:lnSpc>
              <a:buClr>
                <a:schemeClr val="bg1"/>
              </a:buClr>
              <a:buSzPct val="125000"/>
              <a:buFont typeface="Arial" pitchFamily="34" charset="0"/>
              <a:buChar char="›"/>
              <a:defRPr>
                <a:solidFill>
                  <a:schemeClr val="bg1"/>
                </a:solidFill>
              </a:defRPr>
            </a:lvl4pPr>
            <a:lvl5pPr marL="1257300" indent="-177800">
              <a:lnSpc>
                <a:spcPct val="113000"/>
              </a:lnSpc>
              <a:buClr>
                <a:schemeClr val="bg1"/>
              </a:buClr>
              <a:buSzPct val="125000"/>
              <a:buFont typeface="Arial" pitchFamily="34" charset="0"/>
              <a:buChar char="›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527051" y="296863"/>
            <a:ext cx="11137900" cy="7191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Titelmasterformat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39444B-FB5A-407E-88EB-64BE3DC64896}" type="datetime4">
              <a:rPr lang="en-US" noProof="0" smtClean="0"/>
              <a:pPr/>
              <a:t>March 11, 2019</a:t>
            </a:fld>
            <a:endParaRPr lang="en-US" noProof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Author,   © Continental AG</a:t>
            </a:r>
          </a:p>
        </p:txBody>
      </p:sp>
      <p:pic>
        <p:nvPicPr>
          <p:cNvPr id="15" name="Bild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49" y="6094965"/>
            <a:ext cx="2476800" cy="57015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" name="Gerade Verbindung 15"/>
          <p:cNvCxnSpPr/>
          <p:nvPr userDrawn="1"/>
        </p:nvCxnSpPr>
        <p:spPr>
          <a:xfrm>
            <a:off x="527051" y="6044592"/>
            <a:ext cx="111379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23"/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4668542" y="6375515"/>
            <a:ext cx="3635705" cy="12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t" anchorCtr="0"/>
          <a:lstStyle/>
          <a:p>
            <a:pPr algn="l" defTabSz="895888"/>
            <a:r>
              <a:rPr lang="en-US" sz="700" noProof="0">
                <a:solidFill>
                  <a:schemeClr val="tx1"/>
                </a:solidFill>
                <a:latin typeface="+mn-lt"/>
              </a:rPr>
              <a:t>Public</a:t>
            </a:r>
            <a:endParaRPr lang="en-US" sz="70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Text Box 23"/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4668543" y="6237313"/>
            <a:ext cx="3635704" cy="137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l" defTabSz="895888"/>
            <a:r>
              <a:rPr lang="en-US" sz="700" b="1" noProof="0">
                <a:solidFill>
                  <a:schemeClr val="tx1"/>
                </a:solidFill>
                <a:latin typeface="+mn-lt"/>
              </a:rPr>
              <a:t>Space for Sender Information</a:t>
            </a:r>
          </a:p>
        </p:txBody>
      </p:sp>
      <p:grpSp>
        <p:nvGrpSpPr>
          <p:cNvPr id="2" name="Gruppieren 15"/>
          <p:cNvGrpSpPr/>
          <p:nvPr userDrawn="1"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14" name="Rechteck 13"/>
            <p:cNvSpPr/>
            <p:nvPr userDrawn="1"/>
          </p:nvSpPr>
          <p:spPr>
            <a:xfrm>
              <a:off x="0" y="0"/>
              <a:ext cx="9144000" cy="188913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9" name="Rechteck 18"/>
            <p:cNvSpPr/>
            <p:nvPr userDrawn="1"/>
          </p:nvSpPr>
          <p:spPr>
            <a:xfrm>
              <a:off x="0" y="6669087"/>
              <a:ext cx="9144000" cy="188913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0" name="Rechteck 19"/>
            <p:cNvSpPr/>
            <p:nvPr userDrawn="1"/>
          </p:nvSpPr>
          <p:spPr>
            <a:xfrm>
              <a:off x="0" y="0"/>
              <a:ext cx="179388" cy="685799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1" name="Rechteck 20"/>
            <p:cNvSpPr/>
            <p:nvPr userDrawn="1"/>
          </p:nvSpPr>
          <p:spPr>
            <a:xfrm>
              <a:off x="8964612" y="0"/>
              <a:ext cx="179387" cy="685799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338929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7051" y="1341438"/>
            <a:ext cx="11137900" cy="4535487"/>
          </a:xfrm>
        </p:spPr>
        <p:txBody>
          <a:bodyPr/>
          <a:lstStyle>
            <a:lvl1pPr marL="0" indent="0">
              <a:lnSpc>
                <a:spcPct val="113000"/>
              </a:lnSpc>
              <a:buSzPct val="125000"/>
              <a:buFont typeface="Arial" pitchFamily="34" charset="0"/>
              <a:buNone/>
              <a:defRPr>
                <a:solidFill>
                  <a:schemeClr val="tx1"/>
                </a:solidFill>
              </a:defRPr>
            </a:lvl1pPr>
            <a:lvl2pPr marL="184150" indent="-184150">
              <a:lnSpc>
                <a:spcPct val="113000"/>
              </a:lnSpc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2pPr>
            <a:lvl3pPr marL="539750" indent="-177800">
              <a:lnSpc>
                <a:spcPct val="113000"/>
              </a:lnSpc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3pPr>
            <a:lvl4pPr marL="895350" indent="-179388">
              <a:lnSpc>
                <a:spcPct val="113000"/>
              </a:lnSpc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4pPr>
            <a:lvl5pPr marL="1257300" indent="-177800">
              <a:lnSpc>
                <a:spcPct val="113000"/>
              </a:lnSpc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527051" y="296863"/>
            <a:ext cx="11137900" cy="71913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Titelmasterformat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71451C9-93A8-4493-A949-834F0A4C621C}" type="datetime4">
              <a:rPr lang="en-US" noProof="0" smtClean="0"/>
              <a:pPr/>
              <a:t>March 11, 2019</a:t>
            </a:fld>
            <a:endParaRPr lang="en-US" noProof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Author,   © Continental AG</a:t>
            </a:r>
          </a:p>
        </p:txBody>
      </p:sp>
    </p:spTree>
    <p:extLst>
      <p:ext uri="{BB962C8B-B14F-4D97-AF65-F5344CB8AC3E}">
        <p14:creationId xmlns:p14="http://schemas.microsoft.com/office/powerpoint/2010/main" val="1810824959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apter (black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7051" y="1341438"/>
            <a:ext cx="11137900" cy="4535487"/>
          </a:xfrm>
        </p:spPr>
        <p:txBody>
          <a:bodyPr/>
          <a:lstStyle>
            <a:lvl1pPr marL="0" indent="0">
              <a:lnSpc>
                <a:spcPct val="113000"/>
              </a:lnSpc>
              <a:buSzPct val="125000"/>
              <a:buFont typeface="Arial" pitchFamily="34" charset="0"/>
              <a:buNone/>
              <a:defRPr>
                <a:solidFill>
                  <a:schemeClr val="bg1"/>
                </a:solidFill>
              </a:defRPr>
            </a:lvl1pPr>
            <a:lvl2pPr marL="184150" indent="-184150">
              <a:lnSpc>
                <a:spcPct val="113000"/>
              </a:lnSpc>
              <a:buSzPct val="125000"/>
              <a:buFont typeface="Arial" pitchFamily="34" charset="0"/>
              <a:buChar char="›"/>
              <a:defRPr>
                <a:solidFill>
                  <a:schemeClr val="bg1"/>
                </a:solidFill>
              </a:defRPr>
            </a:lvl2pPr>
            <a:lvl3pPr marL="539750" indent="-177800">
              <a:lnSpc>
                <a:spcPct val="113000"/>
              </a:lnSpc>
              <a:buSzPct val="125000"/>
              <a:buFont typeface="Arial" pitchFamily="34" charset="0"/>
              <a:buChar char="›"/>
              <a:defRPr>
                <a:solidFill>
                  <a:schemeClr val="bg1"/>
                </a:solidFill>
              </a:defRPr>
            </a:lvl3pPr>
            <a:lvl4pPr marL="895350" indent="-179388">
              <a:lnSpc>
                <a:spcPct val="113000"/>
              </a:lnSpc>
              <a:buSzPct val="125000"/>
              <a:buFont typeface="Arial" pitchFamily="34" charset="0"/>
              <a:buChar char="›"/>
              <a:defRPr>
                <a:solidFill>
                  <a:schemeClr val="bg1"/>
                </a:solidFill>
              </a:defRPr>
            </a:lvl4pPr>
            <a:lvl5pPr marL="1257300" indent="-177800">
              <a:lnSpc>
                <a:spcPct val="113000"/>
              </a:lnSpc>
              <a:buSzPct val="125000"/>
              <a:buFont typeface="Arial" pitchFamily="34" charset="0"/>
              <a:buChar char="›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527051" y="296863"/>
            <a:ext cx="11137900" cy="71913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Titelmasterformat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23E2FF0-B26C-4EFC-BF0E-956DFE4C933C}" type="datetime4">
              <a:rPr lang="en-US" noProof="0" smtClean="0"/>
              <a:pPr/>
              <a:t>March 11, 2019</a:t>
            </a:fld>
            <a:endParaRPr lang="en-US" noProof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Author,   © Continental AG</a:t>
            </a:r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527051" y="6044592"/>
            <a:ext cx="111379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23"/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4668542" y="6375515"/>
            <a:ext cx="3635705" cy="12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t" anchorCtr="0"/>
          <a:lstStyle/>
          <a:p>
            <a:pPr algn="l" defTabSz="895888"/>
            <a:r>
              <a:rPr lang="en-US" sz="700" noProof="0">
                <a:solidFill>
                  <a:schemeClr val="bg1"/>
                </a:solidFill>
                <a:latin typeface="+mn-lt"/>
              </a:rPr>
              <a:t>Public</a:t>
            </a:r>
            <a:endParaRPr lang="en-US" sz="70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Box 23"/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4668543" y="6237313"/>
            <a:ext cx="3635704" cy="137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l" defTabSz="895888"/>
            <a:r>
              <a:rPr lang="en-US" sz="700" b="1" noProof="0">
                <a:solidFill>
                  <a:schemeClr val="bg1"/>
                </a:solidFill>
                <a:latin typeface="+mn-lt"/>
              </a:rPr>
              <a:t>Space for Sender Information</a:t>
            </a:r>
          </a:p>
        </p:txBody>
      </p:sp>
      <p:pic>
        <p:nvPicPr>
          <p:cNvPr id="15" name="Bild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36850" y="6095033"/>
            <a:ext cx="2476500" cy="57008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uppieren 15"/>
          <p:cNvGrpSpPr/>
          <p:nvPr userDrawn="1"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17" name="Rechteck 16"/>
            <p:cNvSpPr/>
            <p:nvPr userDrawn="1"/>
          </p:nvSpPr>
          <p:spPr>
            <a:xfrm>
              <a:off x="0" y="0"/>
              <a:ext cx="9144000" cy="188913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8" name="Rechteck 17"/>
            <p:cNvSpPr/>
            <p:nvPr userDrawn="1"/>
          </p:nvSpPr>
          <p:spPr>
            <a:xfrm>
              <a:off x="0" y="6669087"/>
              <a:ext cx="9144000" cy="188913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9" name="Rechteck 18"/>
            <p:cNvSpPr/>
            <p:nvPr userDrawn="1"/>
          </p:nvSpPr>
          <p:spPr>
            <a:xfrm>
              <a:off x="0" y="0"/>
              <a:ext cx="179388" cy="685799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0" name="Rechteck 19"/>
            <p:cNvSpPr/>
            <p:nvPr userDrawn="1"/>
          </p:nvSpPr>
          <p:spPr>
            <a:xfrm>
              <a:off x="8964612" y="0"/>
              <a:ext cx="179387" cy="685799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59470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op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7051" y="1341438"/>
            <a:ext cx="11137900" cy="2232025"/>
          </a:xfrm>
        </p:spPr>
        <p:txBody>
          <a:bodyPr/>
          <a:lstStyle>
            <a:lvl1pPr marL="177800" indent="-177800">
              <a:buClr>
                <a:schemeClr val="accent1"/>
              </a:buClr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1pPr>
            <a:lvl2pPr marL="541338" indent="-184150">
              <a:buClr>
                <a:schemeClr val="accent1"/>
              </a:buClr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2pPr>
            <a:lvl3pPr marL="896938" indent="-177800">
              <a:buClr>
                <a:schemeClr val="accent1"/>
              </a:buClr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3pPr>
            <a:lvl4pPr marL="1254125" indent="-179388">
              <a:buClr>
                <a:schemeClr val="accent1"/>
              </a:buClr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4pPr>
            <a:lvl5pPr marL="1616075" indent="-177800">
              <a:buClr>
                <a:schemeClr val="accent1"/>
              </a:buClr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Titelmasterformat durch Klicken bearbeiten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8724406-19C3-4AAF-923B-8B877F8F9929}" type="datetime4">
              <a:rPr lang="en-US" noProof="0" smtClean="0"/>
              <a:pPr/>
              <a:t>March 11, 2019</a:t>
            </a:fld>
            <a:endParaRPr lang="en-US" noProof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Author,   © Continental AG</a:t>
            </a:r>
          </a:p>
        </p:txBody>
      </p:sp>
    </p:spTree>
    <p:extLst>
      <p:ext uri="{BB962C8B-B14F-4D97-AF65-F5344CB8AC3E}">
        <p14:creationId xmlns:p14="http://schemas.microsoft.com/office/powerpoint/2010/main" val="354612469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IO_EK=3121;MIO_UPDATE=True;MIO_VERSION=03.07.2013 15:15:00;MIO_DBID=ED9FF2F2-6643-46BA-B685-7D49126FFAFF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Gerade Verbindung 12"/>
          <p:cNvCxnSpPr/>
          <p:nvPr/>
        </p:nvCxnSpPr>
        <p:spPr>
          <a:xfrm>
            <a:off x="527051" y="6044592"/>
            <a:ext cx="111379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Bild 4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36850" y="6095033"/>
            <a:ext cx="2476500" cy="57008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27051" y="296863"/>
            <a:ext cx="11137900" cy="719137"/>
          </a:xfrm>
          <a:prstGeom prst="rect">
            <a:avLst/>
          </a:prstGeom>
        </p:spPr>
        <p:txBody>
          <a:bodyPr vert="horz" lIns="0" tIns="0" rIns="91440" bIns="0" rtlCol="0" anchor="b" anchorCtr="0">
            <a:normAutofit/>
          </a:bodyPr>
          <a:lstStyle/>
          <a:p>
            <a:r>
              <a:rPr lang="en-US" noProof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27051" y="1341439"/>
            <a:ext cx="11137900" cy="4535487"/>
          </a:xfrm>
          <a:prstGeom prst="rect">
            <a:avLst/>
          </a:prstGeom>
        </p:spPr>
        <p:txBody>
          <a:bodyPr vert="horz" lIns="0" tIns="18000" rIns="0" bIns="18000" rtlCol="0">
            <a:normAutofit/>
          </a:bodyPr>
          <a:lstStyle/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24" name="Datumsplatzhalter 23"/>
          <p:cNvSpPr>
            <a:spLocks noGrp="1"/>
          </p:cNvSpPr>
          <p:nvPr>
            <p:ph type="dt" sz="half" idx="2"/>
          </p:nvPr>
        </p:nvSpPr>
        <p:spPr>
          <a:xfrm>
            <a:off x="8467313" y="6224489"/>
            <a:ext cx="2669247" cy="15044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defRPr sz="700">
                <a:solidFill>
                  <a:schemeClr val="tx1"/>
                </a:solidFill>
                <a:latin typeface="+mn-lt"/>
              </a:defRPr>
            </a:lvl1pPr>
          </a:lstStyle>
          <a:p>
            <a:fld id="{C61B0F03-4438-41D6-A13D-82FE00E669C6}" type="datetime4">
              <a:rPr lang="en-US" noProof="0" smtClean="0"/>
              <a:pPr/>
              <a:t>March 11, 2019</a:t>
            </a:fld>
            <a:endParaRPr lang="en-US" noProof="0"/>
          </a:p>
        </p:txBody>
      </p:sp>
      <p:sp>
        <p:nvSpPr>
          <p:cNvPr id="25" name="Fußzeilenplatzhalter 24"/>
          <p:cNvSpPr>
            <a:spLocks noGrp="1"/>
          </p:cNvSpPr>
          <p:nvPr>
            <p:ph type="ftr" sz="quarter" idx="3"/>
          </p:nvPr>
        </p:nvSpPr>
        <p:spPr>
          <a:xfrm>
            <a:off x="8467314" y="6375515"/>
            <a:ext cx="2669247" cy="15044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7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noProof="0" dirty="0"/>
              <a:t>Author,   © Continental AG</a:t>
            </a:r>
          </a:p>
        </p:txBody>
      </p:sp>
      <p:sp>
        <p:nvSpPr>
          <p:cNvPr id="26" name="Foliennummernplatzhalter 25"/>
          <p:cNvSpPr>
            <a:spLocks noGrp="1"/>
          </p:cNvSpPr>
          <p:nvPr>
            <p:ph type="sldNum" sz="quarter" idx="4"/>
          </p:nvPr>
        </p:nvSpPr>
        <p:spPr>
          <a:xfrm>
            <a:off x="11184566" y="6375515"/>
            <a:ext cx="480385" cy="15044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r">
              <a:defRPr sz="700" b="1">
                <a:solidFill>
                  <a:schemeClr val="tx1"/>
                </a:solidFill>
                <a:latin typeface="+mn-lt"/>
              </a:defRPr>
            </a:lvl1pPr>
          </a:lstStyle>
          <a:p>
            <a:fld id="{ADA48181-2C78-49CB-8C52-912A07842C2E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11" name="Text Box 23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4668542" y="6375515"/>
            <a:ext cx="3635705" cy="12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t" anchorCtr="0"/>
          <a:lstStyle/>
          <a:p>
            <a:pPr algn="l" defTabSz="895888"/>
            <a:r>
              <a:rPr lang="en-US" sz="700" noProof="0" dirty="0">
                <a:solidFill>
                  <a:schemeClr val="tx1"/>
                </a:solidFill>
                <a:latin typeface="+mn-lt"/>
              </a:rPr>
              <a:t>Public</a:t>
            </a:r>
          </a:p>
        </p:txBody>
      </p:sp>
      <p:sp>
        <p:nvSpPr>
          <p:cNvPr id="12" name="Text Box 23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4668543" y="6237313"/>
            <a:ext cx="3635704" cy="137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l" defTabSz="895888"/>
            <a:r>
              <a:rPr lang="en-US" sz="700" b="1" noProof="0">
                <a:solidFill>
                  <a:schemeClr val="tx1"/>
                </a:solidFill>
                <a:latin typeface="+mn-lt"/>
              </a:rPr>
              <a:t>Space for Sender Information</a:t>
            </a:r>
          </a:p>
        </p:txBody>
      </p:sp>
      <p:sp>
        <p:nvSpPr>
          <p:cNvPr id="4" name="Ellipse 3" hidden="1"/>
          <p:cNvSpPr/>
          <p:nvPr>
            <p:custDataLst>
              <p:tags r:id="rId24"/>
            </p:custDataLst>
          </p:nvPr>
        </p:nvSpPr>
        <p:spPr>
          <a:xfrm>
            <a:off x="-1693333" y="-1270000"/>
            <a:ext cx="0" cy="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108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  <p:sldLayoutId id="2147483703" r:id="rId19"/>
    <p:sldLayoutId id="2147483704" r:id="rId20"/>
  </p:sldLayoutIdLst>
  <p:transition>
    <p:fade/>
  </p:transition>
  <p:hf hdr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2400" b="1" kern="1200">
          <a:solidFill>
            <a:schemeClr val="accent1"/>
          </a:solidFill>
          <a:latin typeface="+mj-lt"/>
          <a:ea typeface="+mj-ea"/>
          <a:cs typeface="Arial" pitchFamily="34" charset="0"/>
        </a:defRPr>
      </a:lvl1pPr>
    </p:titleStyle>
    <p:bodyStyle>
      <a:lvl1pPr marL="177800" indent="-1778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125000"/>
        <a:buFont typeface="Arial" pitchFamily="34" charset="0"/>
        <a:buChar char="›"/>
        <a:defRPr sz="16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541338" indent="-18415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125000"/>
        <a:buFont typeface="Arial" pitchFamily="34" charset="0"/>
        <a:buChar char="›"/>
        <a:defRPr sz="16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896938" indent="-1778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125000"/>
        <a:buFont typeface="Arial" pitchFamily="34" charset="0"/>
        <a:buChar char="›"/>
        <a:defRPr sz="16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254125" indent="-179388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125000"/>
        <a:buFont typeface="Arial" pitchFamily="34" charset="0"/>
        <a:buChar char="›"/>
        <a:defRPr sz="16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1616075" indent="-17780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125000"/>
        <a:buFont typeface="Arial" pitchFamily="34" charset="0"/>
        <a:buChar char="›"/>
        <a:defRPr sz="16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github.conti.de/CTZS/eca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jp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rosima.com/" TargetMode="External"/><Relationship Id="rId2" Type="http://schemas.openxmlformats.org/officeDocument/2006/relationships/hyperlink" Target="http://lcm-proj.github.io/" TargetMode="Externa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oogle.github.io/flatbuffers/" TargetMode="External"/><Relationship Id="rId2" Type="http://schemas.openxmlformats.org/officeDocument/2006/relationships/hyperlink" Target="https://developers.google.com/protocol-buffers/" TargetMode="External"/><Relationship Id="rId1" Type="http://schemas.openxmlformats.org/officeDocument/2006/relationships/slideLayout" Target="../slideLayouts/slideLayout15.xml"/><Relationship Id="rId5" Type="http://schemas.openxmlformats.org/officeDocument/2006/relationships/hyperlink" Target="http://msgpack.org/" TargetMode="External"/><Relationship Id="rId4" Type="http://schemas.openxmlformats.org/officeDocument/2006/relationships/hyperlink" Target="https://capnproto.org/index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el 25"/>
          <p:cNvSpPr>
            <a:spLocks noGrp="1"/>
          </p:cNvSpPr>
          <p:nvPr>
            <p:ph type="ctrTitle"/>
          </p:nvPr>
        </p:nvSpPr>
        <p:spPr>
          <a:xfrm>
            <a:off x="2027548" y="4518797"/>
            <a:ext cx="8172141" cy="648072"/>
          </a:xfrm>
        </p:spPr>
        <p:txBody>
          <a:bodyPr/>
          <a:lstStyle/>
          <a:p>
            <a:r>
              <a:rPr lang="de-DE" sz="4000" dirty="0">
                <a:latin typeface="Neuropolitical" pitchFamily="34" charset="0"/>
              </a:rPr>
              <a:t>eCAL5</a:t>
            </a:r>
            <a:endParaRPr lang="de-DE" dirty="0">
              <a:latin typeface="Neuropolitical" pitchFamily="34" charset="0"/>
            </a:endParaRPr>
          </a:p>
        </p:txBody>
      </p:sp>
      <p:sp>
        <p:nvSpPr>
          <p:cNvPr id="27" name="Untertitel 26"/>
          <p:cNvSpPr>
            <a:spLocks noGrp="1"/>
          </p:cNvSpPr>
          <p:nvPr>
            <p:ph type="subTitle" idx="1"/>
          </p:nvPr>
        </p:nvSpPr>
        <p:spPr>
          <a:xfrm>
            <a:off x="2027548" y="5244793"/>
            <a:ext cx="8172140" cy="626338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Neuropolitical" pitchFamily="34" charset="0"/>
              </a:rPr>
              <a:t>e</a:t>
            </a:r>
            <a:r>
              <a:rPr lang="en-US" dirty="0">
                <a:latin typeface="Neuropolitical" pitchFamily="34" charset="0"/>
              </a:rPr>
              <a:t>nhanced </a:t>
            </a:r>
            <a:r>
              <a:rPr lang="en-US" dirty="0">
                <a:solidFill>
                  <a:schemeClr val="accent1"/>
                </a:solidFill>
                <a:latin typeface="Neuropolitical" pitchFamily="34" charset="0"/>
              </a:rPr>
              <a:t>C</a:t>
            </a:r>
            <a:r>
              <a:rPr lang="en-US" dirty="0">
                <a:latin typeface="Neuropolitical" pitchFamily="34" charset="0"/>
              </a:rPr>
              <a:t>ommunication </a:t>
            </a:r>
            <a:r>
              <a:rPr lang="en-US" dirty="0">
                <a:solidFill>
                  <a:schemeClr val="accent1"/>
                </a:solidFill>
                <a:latin typeface="Neuropolitical" pitchFamily="34" charset="0"/>
              </a:rPr>
              <a:t>A</a:t>
            </a:r>
            <a:r>
              <a:rPr lang="en-US" dirty="0">
                <a:latin typeface="Neuropolitical" pitchFamily="34" charset="0"/>
              </a:rPr>
              <a:t>bstraction </a:t>
            </a:r>
            <a:r>
              <a:rPr lang="en-US" dirty="0">
                <a:solidFill>
                  <a:schemeClr val="accent1"/>
                </a:solidFill>
                <a:latin typeface="Neuropolitical" pitchFamily="34" charset="0"/>
              </a:rPr>
              <a:t>L</a:t>
            </a:r>
            <a:r>
              <a:rPr lang="en-US" dirty="0">
                <a:latin typeface="Neuropolitical" pitchFamily="34" charset="0"/>
              </a:rPr>
              <a:t>ayer</a:t>
            </a:r>
            <a:endParaRPr lang="en-US" dirty="0">
              <a:solidFill>
                <a:schemeClr val="accent1"/>
              </a:solidFill>
              <a:latin typeface="Neuropolitical" pitchFamily="34" charset="0"/>
            </a:endParaRPr>
          </a:p>
        </p:txBody>
      </p:sp>
      <p:pic>
        <p:nvPicPr>
          <p:cNvPr id="9" name="Picture 2" descr="U:\Continental-Pictures\Continental-Car\Global-Motiv-2013\Global-Motiv_kl.jpg">
            <a:extLst>
              <a:ext uri="{FF2B5EF4-FFF2-40B4-BE49-F238E27FC236}">
                <a16:creationId xmlns:a16="http://schemas.microsoft.com/office/drawing/2014/main" id="{BB45746E-8075-4306-867E-CDB53D92BB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t="12960" b="21572"/>
          <a:stretch>
            <a:fillRect/>
          </a:stretch>
        </p:blipFill>
        <p:spPr bwMode="auto">
          <a:xfrm>
            <a:off x="263352" y="188640"/>
            <a:ext cx="11668199" cy="396044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platzhalter 1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/>
              <a:t> </a:t>
            </a:r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99E8BD3-53EF-4832-B0E8-4411A1169A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de-DE" sz="1200" dirty="0"/>
              <a:t>Chassis &amp; </a:t>
            </a:r>
            <a:r>
              <a:rPr lang="de-DE" sz="1200" dirty="0" err="1"/>
              <a:t>Safety</a:t>
            </a:r>
            <a:r>
              <a:rPr lang="de-DE" sz="1200" dirty="0"/>
              <a:t> Division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09624CF-B6CC-4D1D-ABB6-AF7375D7CE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de-DE" sz="1200" dirty="0">
                <a:hlinkClick r:id="rId4"/>
              </a:rPr>
              <a:t>http://github.conti.de/CTZS/ecal</a:t>
            </a:r>
            <a:endParaRPr lang="de-DE" sz="1200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E95C-90A9-47F3-94FC-26BB930BF367}" type="datetime4">
              <a:rPr lang="en-US" noProof="0" smtClean="0"/>
              <a:pPr/>
              <a:t>March 11, 2019</a:t>
            </a:fld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A48181-2C78-49CB-8C52-912A07842C2E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err="1"/>
              <a:t>Schilasky</a:t>
            </a:r>
            <a:r>
              <a:rPr lang="en-US" dirty="0"/>
              <a:t> R.,   </a:t>
            </a:r>
            <a:r>
              <a:rPr lang="en-US" noProof="0" dirty="0"/>
              <a:t>© Continental AG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29CD4A9-6F81-4024-A54E-B2A8FC156C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490" y="872716"/>
            <a:ext cx="8862224" cy="5016920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C350848A-3D67-4CE0-98A5-852B8CC62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3" y="296863"/>
            <a:ext cx="11041558" cy="719137"/>
          </a:xfrm>
        </p:spPr>
        <p:txBody>
          <a:bodyPr/>
          <a:lstStyle/>
          <a:p>
            <a:r>
              <a:rPr lang="en-US" dirty="0"/>
              <a:t>     </a:t>
            </a:r>
            <a:r>
              <a:rPr lang="en-US" dirty="0" err="1"/>
              <a:t>eCAL</a:t>
            </a:r>
            <a:r>
              <a:rPr lang="en-US" dirty="0"/>
              <a:t> Monitor – layer diagnostic</a:t>
            </a:r>
            <a:br>
              <a:rPr lang="en-US" dirty="0"/>
            </a:br>
            <a:endParaRPr lang="de-DE" dirty="0"/>
          </a:p>
        </p:txBody>
      </p:sp>
      <p:pic>
        <p:nvPicPr>
          <p:cNvPr id="11" name="Picture 9" descr="C:\Users\vasilescuc\Desktop\eCALPlayGUI.png">
            <a:extLst>
              <a:ext uri="{FF2B5EF4-FFF2-40B4-BE49-F238E27FC236}">
                <a16:creationId xmlns:a16="http://schemas.microsoft.com/office/drawing/2014/main" id="{C485B984-9C4C-4E58-BA4D-3699DC9AC4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15380" y="296652"/>
            <a:ext cx="360040" cy="3600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84124924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E95C-90A9-47F3-94FC-26BB930BF367}" type="datetime4">
              <a:rPr lang="en-US" noProof="0" smtClean="0"/>
              <a:pPr/>
              <a:t>March 11, 2019</a:t>
            </a:fld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A48181-2C78-49CB-8C52-912A07842C2E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err="1"/>
              <a:t>Schilasky</a:t>
            </a:r>
            <a:r>
              <a:rPr lang="en-US" dirty="0"/>
              <a:t> R.,   </a:t>
            </a:r>
            <a:r>
              <a:rPr lang="en-US" noProof="0" dirty="0"/>
              <a:t>© Continental AG</a:t>
            </a:r>
          </a:p>
        </p:txBody>
      </p:sp>
      <p:pic>
        <p:nvPicPr>
          <p:cNvPr id="13" name="Picture 9" descr="C:\Users\vasilescuc\Desktop\eCALPlayGU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380" y="296652"/>
            <a:ext cx="360040" cy="360040"/>
          </a:xfrm>
          <a:prstGeom prst="rect">
            <a:avLst/>
          </a:prstGeom>
          <a:noFill/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3F58C2DA-C89F-4E7D-B0B6-BE3B1FD8A0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5540" y="823901"/>
            <a:ext cx="7630934" cy="5089376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E0AC7F28-C33A-4298-8486-FAA093CD4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3" y="296863"/>
            <a:ext cx="11041558" cy="719137"/>
          </a:xfrm>
        </p:spPr>
        <p:txBody>
          <a:bodyPr/>
          <a:lstStyle/>
          <a:p>
            <a:r>
              <a:rPr lang="en-US" dirty="0"/>
              <a:t>     </a:t>
            </a:r>
            <a:r>
              <a:rPr lang="en-US" dirty="0" err="1"/>
              <a:t>eCAL</a:t>
            </a:r>
            <a:r>
              <a:rPr lang="en-US" dirty="0"/>
              <a:t> Player</a:t>
            </a:r>
            <a:br>
              <a:rPr lang="en-US" dirty="0"/>
            </a:br>
            <a:endParaRPr lang="de-DE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A48181-2C78-49CB-8C52-912A07842C2E}" type="slidenum">
              <a:rPr lang="en-US" noProof="0" smtClean="0"/>
              <a:pPr/>
              <a:t>12</a:t>
            </a:fld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/>
              <a:t>Author,   © Continental AG</a:t>
            </a:r>
          </a:p>
        </p:txBody>
      </p:sp>
      <p:pic>
        <p:nvPicPr>
          <p:cNvPr id="9218" name="Picture 2" descr="D:\work\ecal_master\doc\mockups\assets\eCALSy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057" y="296652"/>
            <a:ext cx="382513" cy="382513"/>
          </a:xfrm>
          <a:prstGeom prst="rect">
            <a:avLst/>
          </a:prstGeom>
          <a:noFill/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1031891-2D16-448E-94BD-45C8263CB5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3552" y="764704"/>
            <a:ext cx="6696744" cy="5111341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22CD5ED3-D718-421C-95E1-8F7AEB150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3" y="296863"/>
            <a:ext cx="11041558" cy="719137"/>
          </a:xfrm>
        </p:spPr>
        <p:txBody>
          <a:bodyPr/>
          <a:lstStyle/>
          <a:p>
            <a:r>
              <a:rPr lang="en-US" dirty="0"/>
              <a:t>     </a:t>
            </a:r>
            <a:r>
              <a:rPr lang="en-US" dirty="0" err="1"/>
              <a:t>eCAL</a:t>
            </a:r>
            <a:r>
              <a:rPr lang="en-US" dirty="0"/>
              <a:t> Sys</a:t>
            </a:r>
            <a:br>
              <a:rPr lang="en-US" dirty="0"/>
            </a:br>
            <a:endParaRPr lang="de-DE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your attention!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9B54-2BFB-42AC-8934-6FE8400019D1}" type="datetime4">
              <a:rPr lang="en-US" noProof="0" smtClean="0"/>
              <a:pPr/>
              <a:t>March 11, 2019</a:t>
            </a:fld>
            <a:endParaRPr lang="en-US" noProof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A48181-2C78-49CB-8C52-912A07842C2E}" type="slidenum">
              <a:rPr lang="en-US" noProof="0" smtClean="0"/>
              <a:pPr/>
              <a:t>13</a:t>
            </a:fld>
            <a:endParaRPr lang="en-US" noProof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err="1"/>
              <a:t>Schilasky</a:t>
            </a:r>
            <a:r>
              <a:rPr lang="en-US" dirty="0"/>
              <a:t> R.</a:t>
            </a:r>
            <a:r>
              <a:rPr lang="en-US" noProof="0" dirty="0"/>
              <a:t>,   © Continental AG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Overview</a:t>
            </a:r>
            <a:br>
              <a:rPr lang="en-US" dirty="0"/>
            </a:b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E95C-90A9-47F3-94FC-26BB930BF367}" type="datetime4">
              <a:rPr lang="en-US" noProof="0" smtClean="0"/>
              <a:pPr/>
              <a:t>March 11, 2019</a:t>
            </a:fld>
            <a:endParaRPr lang="en-US" noProof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A48181-2C78-49CB-8C52-912A07842C2E}" type="slidenum">
              <a:rPr lang="en-US" noProof="0" smtClean="0"/>
              <a:pPr/>
              <a:t>2</a:t>
            </a:fld>
            <a:endParaRPr lang="en-US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err="1"/>
              <a:t>Schilasky</a:t>
            </a:r>
            <a:r>
              <a:rPr lang="en-US" dirty="0"/>
              <a:t> R.,   </a:t>
            </a:r>
            <a:r>
              <a:rPr lang="en-US" noProof="0" dirty="0"/>
              <a:t>© Continental AG</a:t>
            </a:r>
          </a:p>
        </p:txBody>
      </p:sp>
      <p:sp>
        <p:nvSpPr>
          <p:cNvPr id="8" name="Inhaltsplatzhalter 17"/>
          <p:cNvSpPr txBox="1">
            <a:spLocks/>
          </p:cNvSpPr>
          <p:nvPr/>
        </p:nvSpPr>
        <p:spPr>
          <a:xfrm>
            <a:off x="527051" y="1052737"/>
            <a:ext cx="11137899" cy="4752529"/>
          </a:xfrm>
          <a:prstGeom prst="rect">
            <a:avLst/>
          </a:prstGeom>
        </p:spPr>
        <p:txBody>
          <a:bodyPr vert="horz" lIns="0" tIns="18000" rIns="0" bIns="18000" rtlCol="0">
            <a:normAutofit/>
          </a:bodyPr>
          <a:lstStyle/>
          <a:p>
            <a:pPr marL="177800" indent="-177800">
              <a:spcAft>
                <a:spcPts val="12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dirty="0">
                <a:cs typeface="Arial" pitchFamily="34" charset="0"/>
              </a:rPr>
              <a:t>eCAL == enhanced Communication Abstraction Layer</a:t>
            </a:r>
            <a:br>
              <a:rPr lang="en-US" dirty="0">
                <a:cs typeface="Arial" pitchFamily="34" charset="0"/>
              </a:rPr>
            </a:br>
            <a:endParaRPr lang="en-US" dirty="0">
              <a:cs typeface="Arial" pitchFamily="34" charset="0"/>
            </a:endParaRPr>
          </a:p>
          <a:p>
            <a:pPr marL="177800" indent="-177800">
              <a:spcAft>
                <a:spcPts val="12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dirty="0">
                <a:cs typeface="Arial" pitchFamily="34" charset="0"/>
              </a:rPr>
              <a:t>middleware for high performance and scalable inter-process communication on single computational nodes or in heterogeneous networks</a:t>
            </a:r>
            <a:br>
              <a:rPr lang="en-US" dirty="0">
                <a:cs typeface="Arial" pitchFamily="34" charset="0"/>
              </a:rPr>
            </a:br>
            <a:endParaRPr lang="en-US" dirty="0">
              <a:cs typeface="Arial" pitchFamily="34" charset="0"/>
            </a:endParaRPr>
          </a:p>
          <a:p>
            <a:pPr marL="177800" indent="-177800">
              <a:spcAft>
                <a:spcPts val="12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dirty="0">
                <a:cs typeface="Arial" pitchFamily="34" charset="0"/>
              </a:rPr>
              <a:t>designed for minimal latency and high data throughput</a:t>
            </a:r>
            <a:br>
              <a:rPr lang="en-US" dirty="0">
                <a:cs typeface="Arial" pitchFamily="34" charset="0"/>
              </a:rPr>
            </a:br>
            <a:endParaRPr lang="en-US" dirty="0">
              <a:cs typeface="Arial" pitchFamily="34" charset="0"/>
            </a:endParaRPr>
          </a:p>
          <a:p>
            <a:pPr marL="177800" indent="-177800">
              <a:spcAft>
                <a:spcPts val="12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dirty="0">
                <a:cs typeface="Arial" pitchFamily="34" charset="0"/>
              </a:rPr>
              <a:t>lightweight API for message transport only</a:t>
            </a:r>
            <a:br>
              <a:rPr lang="en-US" dirty="0">
                <a:cs typeface="Arial" pitchFamily="34" charset="0"/>
              </a:rPr>
            </a:br>
            <a:endParaRPr lang="en-US" dirty="0">
              <a:cs typeface="Arial" pitchFamily="34" charset="0"/>
            </a:endParaRPr>
          </a:p>
          <a:p>
            <a:pPr marL="177800" indent="-177800">
              <a:spcAft>
                <a:spcPts val="12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dirty="0">
                <a:cs typeface="Arial" pitchFamily="34" charset="0"/>
              </a:rPr>
              <a:t>operates on a wide range of hardware platforms from high end server machines to ARM based embedded hardware</a:t>
            </a:r>
            <a:br>
              <a:rPr lang="en-US" dirty="0">
                <a:cs typeface="Arial" pitchFamily="34" charset="0"/>
              </a:rPr>
            </a:br>
            <a:endParaRPr lang="en-US" dirty="0">
              <a:cs typeface="Arial" pitchFamily="34" charset="0"/>
            </a:endParaRPr>
          </a:p>
          <a:p>
            <a:pPr marL="177800" indent="-177800">
              <a:spcAft>
                <a:spcPts val="12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dirty="0">
                <a:cs typeface="Arial" pitchFamily="34" charset="0"/>
              </a:rPr>
              <a:t>easy integration in different computing languages and frameworks</a:t>
            </a:r>
          </a:p>
          <a:p>
            <a:pPr marL="177800" indent="-177800">
              <a:spcAft>
                <a:spcPts val="12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endParaRPr lang="en-US" dirty="0">
              <a:cs typeface="Arial" pitchFamily="34" charset="0"/>
            </a:endParaRPr>
          </a:p>
          <a:p>
            <a:pPr marL="177800" indent="-177800">
              <a:spcAft>
                <a:spcPts val="12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endParaRPr lang="en-US" dirty="0">
              <a:cs typeface="Arial" pitchFamily="34" charset="0"/>
            </a:endParaRPr>
          </a:p>
          <a:p>
            <a:pPr marL="177800" indent="-177800">
              <a:spcAft>
                <a:spcPts val="6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endParaRPr lang="en-US" sz="1600" dirty="0"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Overview</a:t>
            </a:r>
            <a:br>
              <a:rPr lang="en-US" dirty="0"/>
            </a:b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E95C-90A9-47F3-94FC-26BB930BF367}" type="datetime4">
              <a:rPr lang="en-US" noProof="0" smtClean="0"/>
              <a:pPr/>
              <a:t>March 11, 2019</a:t>
            </a:fld>
            <a:endParaRPr lang="en-US" noProof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A48181-2C78-49CB-8C52-912A07842C2E}" type="slidenum">
              <a:rPr lang="en-US" noProof="0" smtClean="0"/>
              <a:pPr/>
              <a:t>3</a:t>
            </a:fld>
            <a:endParaRPr lang="en-US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err="1"/>
              <a:t>Schilasky</a:t>
            </a:r>
            <a:r>
              <a:rPr lang="en-US" dirty="0"/>
              <a:t> R.</a:t>
            </a:r>
            <a:r>
              <a:rPr lang="en-US" noProof="0" dirty="0"/>
              <a:t>,   © Continental AG</a:t>
            </a:r>
          </a:p>
        </p:txBody>
      </p:sp>
      <p:sp>
        <p:nvSpPr>
          <p:cNvPr id="8" name="Inhaltsplatzhalter 17"/>
          <p:cNvSpPr txBox="1">
            <a:spLocks/>
          </p:cNvSpPr>
          <p:nvPr/>
        </p:nvSpPr>
        <p:spPr>
          <a:xfrm>
            <a:off x="527051" y="1016733"/>
            <a:ext cx="11077561" cy="4752529"/>
          </a:xfrm>
          <a:prstGeom prst="rect">
            <a:avLst/>
          </a:prstGeom>
        </p:spPr>
        <p:txBody>
          <a:bodyPr vert="horz" lIns="0" tIns="18000" rIns="0" bIns="18000" rtlCol="0">
            <a:normAutofit/>
          </a:bodyPr>
          <a:lstStyle/>
          <a:p>
            <a:pPr marL="177800" indent="-177800">
              <a:spcAft>
                <a:spcPts val="12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dirty="0">
                <a:cs typeface="Arial" pitchFamily="34" charset="0"/>
              </a:rPr>
              <a:t>implementation language: C++11</a:t>
            </a:r>
          </a:p>
          <a:p>
            <a:pPr marL="177800" indent="-177800">
              <a:spcAft>
                <a:spcPts val="12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endParaRPr lang="en-US" i="1" dirty="0">
              <a:cs typeface="Arial" pitchFamily="34" charset="0"/>
            </a:endParaRPr>
          </a:p>
          <a:p>
            <a:pPr marL="177800" indent="-177800">
              <a:spcAft>
                <a:spcPts val="12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endParaRPr lang="en-US" i="1" dirty="0">
              <a:cs typeface="Arial" pitchFamily="34" charset="0"/>
            </a:endParaRPr>
          </a:p>
          <a:p>
            <a:pPr marL="177800" indent="-177800">
              <a:spcAft>
                <a:spcPts val="12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endParaRPr lang="en-US" i="1" dirty="0">
              <a:cs typeface="Arial" pitchFamily="34" charset="0"/>
            </a:endParaRPr>
          </a:p>
          <a:p>
            <a:pPr marL="177800" indent="-177800">
              <a:spcAft>
                <a:spcPts val="12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endParaRPr lang="en-US" i="1" dirty="0">
              <a:cs typeface="Arial" pitchFamily="34" charset="0"/>
            </a:endParaRPr>
          </a:p>
          <a:p>
            <a:pPr marL="177800" indent="-177800">
              <a:spcAft>
                <a:spcPts val="12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endParaRPr lang="en-US" i="1" dirty="0">
              <a:cs typeface="Arial" pitchFamily="34" charset="0"/>
            </a:endParaRPr>
          </a:p>
          <a:p>
            <a:pPr marL="177800" indent="-177800">
              <a:spcAft>
                <a:spcPts val="12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endParaRPr lang="en-US" i="1" dirty="0">
              <a:cs typeface="Arial" pitchFamily="34" charset="0"/>
            </a:endParaRPr>
          </a:p>
          <a:p>
            <a:pPr marL="177800" indent="-177800">
              <a:spcAft>
                <a:spcPts val="12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endParaRPr lang="en-US" dirty="0">
              <a:cs typeface="Arial" pitchFamily="34" charset="0"/>
            </a:endParaRPr>
          </a:p>
          <a:p>
            <a:pPr marL="177800" indent="-177800">
              <a:spcAft>
                <a:spcPts val="6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endParaRPr lang="en-US" sz="1600" dirty="0">
              <a:cs typeface="Arial" pitchFamily="34" charset="0"/>
            </a:endParaRPr>
          </a:p>
        </p:txBody>
      </p:sp>
      <p:sp>
        <p:nvSpPr>
          <p:cNvPr id="9" name="Rechteck 16"/>
          <p:cNvSpPr/>
          <p:nvPr/>
        </p:nvSpPr>
        <p:spPr>
          <a:xfrm flipV="1">
            <a:off x="1235460" y="2097516"/>
            <a:ext cx="2019130" cy="94054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Rechteck 17"/>
          <p:cNvSpPr/>
          <p:nvPr/>
        </p:nvSpPr>
        <p:spPr>
          <a:xfrm flipV="1">
            <a:off x="4619836" y="2096852"/>
            <a:ext cx="2160000" cy="108000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Rechteck 18"/>
          <p:cNvSpPr/>
          <p:nvPr/>
        </p:nvSpPr>
        <p:spPr>
          <a:xfrm flipV="1">
            <a:off x="8256240" y="2096852"/>
            <a:ext cx="2160000" cy="108000"/>
          </a:xfrm>
          <a:prstGeom prst="rect">
            <a:avLst/>
          </a:prstGeom>
          <a:solidFill>
            <a:schemeClr val="accent4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20890" y="2368177"/>
            <a:ext cx="1829301" cy="52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64222" y="2384885"/>
            <a:ext cx="1914730" cy="50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07869" y="3264758"/>
            <a:ext cx="1620180" cy="70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20336" y="3540687"/>
            <a:ext cx="576064" cy="392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137471" y="2949927"/>
            <a:ext cx="624840" cy="316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137888" y="2373863"/>
            <a:ext cx="281942" cy="316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495267" y="4163746"/>
            <a:ext cx="1642442" cy="55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D:\hdf_logo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330375" y="3162963"/>
            <a:ext cx="1741536" cy="586362"/>
          </a:xfrm>
          <a:prstGeom prst="rect">
            <a:avLst/>
          </a:prstGeom>
          <a:noFill/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DBD33029-BB36-48B8-A2C9-21209BC4995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17447" y="3986586"/>
            <a:ext cx="1011720" cy="1011720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7CEA62AC-EDDE-4616-AD84-1A77330D0BDB}"/>
              </a:ext>
            </a:extLst>
          </p:cNvPr>
          <p:cNvSpPr txBox="1"/>
          <p:nvPr/>
        </p:nvSpPr>
        <p:spPr>
          <a:xfrm>
            <a:off x="1235460" y="1736812"/>
            <a:ext cx="2019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 err="1"/>
              <a:t>Dependencies</a:t>
            </a:r>
            <a:endParaRPr lang="de-DE" sz="1600" b="1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602D01EC-55EF-4A61-850B-3E61BEF79D82}"/>
              </a:ext>
            </a:extLst>
          </p:cNvPr>
          <p:cNvSpPr txBox="1"/>
          <p:nvPr/>
        </p:nvSpPr>
        <p:spPr>
          <a:xfrm>
            <a:off x="4688938" y="1736812"/>
            <a:ext cx="2019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 err="1"/>
              <a:t>Plattforms</a:t>
            </a:r>
            <a:endParaRPr lang="de-DE" sz="1600" b="1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A19A35C0-80E7-434D-88EC-9211E6603124}"/>
              </a:ext>
            </a:extLst>
          </p:cNvPr>
          <p:cNvSpPr txBox="1"/>
          <p:nvPr/>
        </p:nvSpPr>
        <p:spPr>
          <a:xfrm>
            <a:off x="8325341" y="1736812"/>
            <a:ext cx="2019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 err="1"/>
              <a:t>Languages</a:t>
            </a:r>
            <a:endParaRPr lang="de-DE" sz="1600" b="1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C38E445C-D32D-485D-915F-42E647392F0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57584" y="5017997"/>
            <a:ext cx="2043265" cy="772751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7E776572-6DBC-400F-8EEB-9EB5A1D88E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49910" y="4163746"/>
            <a:ext cx="1829043" cy="102974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 animBg="1"/>
      <p:bldP spid="16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</a:t>
            </a:r>
            <a:br>
              <a:rPr lang="en-US" dirty="0"/>
            </a:b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E95C-90A9-47F3-94FC-26BB930BF367}" type="datetime4">
              <a:rPr lang="en-US" noProof="0" smtClean="0"/>
              <a:pPr/>
              <a:t>March 11, 2019</a:t>
            </a:fld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A48181-2C78-49CB-8C52-912A07842C2E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err="1"/>
              <a:t>Schilasky</a:t>
            </a:r>
            <a:r>
              <a:rPr lang="en-US" dirty="0"/>
              <a:t> R.,   </a:t>
            </a:r>
            <a:r>
              <a:rPr lang="en-US" noProof="0" dirty="0"/>
              <a:t>© Continental AG</a:t>
            </a:r>
          </a:p>
        </p:txBody>
      </p:sp>
      <p:sp>
        <p:nvSpPr>
          <p:cNvPr id="8" name="Inhaltsplatzhalter 17"/>
          <p:cNvSpPr txBox="1">
            <a:spLocks/>
          </p:cNvSpPr>
          <p:nvPr/>
        </p:nvSpPr>
        <p:spPr>
          <a:xfrm>
            <a:off x="527048" y="944724"/>
            <a:ext cx="11137899" cy="4860541"/>
          </a:xfrm>
          <a:prstGeom prst="rect">
            <a:avLst/>
          </a:prstGeom>
        </p:spPr>
        <p:txBody>
          <a:bodyPr vert="horz" lIns="0" tIns="18000" rIns="0" bIns="18000" rtlCol="0">
            <a:noAutofit/>
          </a:bodyPr>
          <a:lstStyle/>
          <a:p>
            <a:pPr marL="177800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>
                <a:cs typeface="Arial" pitchFamily="34" charset="0"/>
              </a:rPr>
              <a:t>loose connection of all components via publish / subscribe pattern</a:t>
            </a:r>
          </a:p>
          <a:p>
            <a:pPr marL="177800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>
                <a:cs typeface="Arial" pitchFamily="34" charset="0"/>
              </a:rPr>
              <a:t>all participants synchronize all information automatically, no central demon instance</a:t>
            </a:r>
          </a:p>
          <a:p>
            <a:pPr marL="177800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>
                <a:cs typeface="Arial" pitchFamily="34" charset="0"/>
              </a:rPr>
              <a:t>different transport layers (inner-process, shared memory, </a:t>
            </a:r>
            <a:r>
              <a:rPr lang="en-US" sz="1600" dirty="0" err="1">
                <a:cs typeface="Arial" pitchFamily="34" charset="0"/>
              </a:rPr>
              <a:t>udp</a:t>
            </a:r>
            <a:r>
              <a:rPr lang="en-US" sz="1600" dirty="0">
                <a:cs typeface="Arial" pitchFamily="34" charset="0"/>
              </a:rPr>
              <a:t> unicast/multicast, lcm, </a:t>
            </a:r>
            <a:r>
              <a:rPr lang="en-US" sz="1600" dirty="0" err="1">
                <a:cs typeface="Arial" pitchFamily="34" charset="0"/>
              </a:rPr>
              <a:t>rtps</a:t>
            </a:r>
            <a:r>
              <a:rPr lang="en-US" sz="1600" dirty="0">
                <a:cs typeface="Arial" pitchFamily="34" charset="0"/>
              </a:rPr>
              <a:t>)</a:t>
            </a:r>
          </a:p>
          <a:p>
            <a:pPr marL="177800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>
                <a:cs typeface="Arial" pitchFamily="34" charset="0"/>
              </a:rPr>
              <a:t>support a subset of quality of services (depends from transport layer mode)</a:t>
            </a:r>
          </a:p>
          <a:p>
            <a:pPr marL="177800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>
                <a:cs typeface="Arial" pitchFamily="34" charset="0"/>
              </a:rPr>
              <a:t>native support of different serialization formats:</a:t>
            </a:r>
          </a:p>
          <a:p>
            <a:pPr marL="635000" lvl="1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>
                <a:cs typeface="Arial" pitchFamily="34" charset="0"/>
              </a:rPr>
              <a:t>google::</a:t>
            </a:r>
            <a:r>
              <a:rPr lang="en-US" sz="1600" dirty="0" err="1">
                <a:cs typeface="Arial" pitchFamily="34" charset="0"/>
              </a:rPr>
              <a:t>protobuf</a:t>
            </a:r>
            <a:r>
              <a:rPr lang="en-US" sz="1600" dirty="0">
                <a:cs typeface="Arial" pitchFamily="34" charset="0"/>
              </a:rPr>
              <a:t> (reflection supported)</a:t>
            </a:r>
          </a:p>
          <a:p>
            <a:pPr marL="635000" lvl="1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 err="1">
                <a:cs typeface="Arial" pitchFamily="34" charset="0"/>
              </a:rPr>
              <a:t>capnproto</a:t>
            </a:r>
            <a:r>
              <a:rPr lang="en-US" sz="1600" dirty="0">
                <a:cs typeface="Arial" pitchFamily="34" charset="0"/>
              </a:rPr>
              <a:t> (reflection supported)</a:t>
            </a:r>
          </a:p>
          <a:p>
            <a:pPr marL="635000" lvl="1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>
                <a:cs typeface="Arial" pitchFamily="34" charset="0"/>
              </a:rPr>
              <a:t>google::</a:t>
            </a:r>
            <a:r>
              <a:rPr lang="en-US" sz="1600" dirty="0" err="1">
                <a:cs typeface="Arial" pitchFamily="34" charset="0"/>
              </a:rPr>
              <a:t>flatbuffers</a:t>
            </a:r>
            <a:r>
              <a:rPr lang="en-US" sz="1600" dirty="0">
                <a:cs typeface="Arial" pitchFamily="34" charset="0"/>
              </a:rPr>
              <a:t>, </a:t>
            </a:r>
            <a:r>
              <a:rPr lang="en-US" sz="1600" dirty="0" err="1">
                <a:cs typeface="Arial" pitchFamily="34" charset="0"/>
              </a:rPr>
              <a:t>messagepack</a:t>
            </a:r>
            <a:r>
              <a:rPr lang="en-US" sz="1600" dirty="0">
                <a:cs typeface="Arial" pitchFamily="34" charset="0"/>
              </a:rPr>
              <a:t>, </a:t>
            </a:r>
            <a:r>
              <a:rPr lang="en-US" sz="1600" dirty="0" err="1">
                <a:cs typeface="Arial" pitchFamily="34" charset="0"/>
              </a:rPr>
              <a:t>json</a:t>
            </a:r>
            <a:r>
              <a:rPr lang="en-US" sz="1600" dirty="0">
                <a:cs typeface="Arial" pitchFamily="34" charset="0"/>
              </a:rPr>
              <a:t> ..</a:t>
            </a:r>
          </a:p>
          <a:p>
            <a:pPr marL="177800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>
                <a:cs typeface="Arial" pitchFamily="34" charset="0"/>
              </a:rPr>
              <a:t>application eco system:</a:t>
            </a:r>
          </a:p>
          <a:p>
            <a:pPr marL="635000" lvl="1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 err="1">
                <a:cs typeface="Arial" pitchFamily="34" charset="0"/>
              </a:rPr>
              <a:t>eCALMon</a:t>
            </a:r>
            <a:r>
              <a:rPr lang="en-US" sz="1600" dirty="0">
                <a:cs typeface="Arial" pitchFamily="34" charset="0"/>
              </a:rPr>
              <a:t>: monitoring interface for real-time diagnostic and message debugging</a:t>
            </a:r>
          </a:p>
          <a:p>
            <a:pPr marL="635000" lvl="1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 err="1">
                <a:cs typeface="Arial" pitchFamily="34" charset="0"/>
              </a:rPr>
              <a:t>eCALRec</a:t>
            </a:r>
            <a:r>
              <a:rPr lang="en-US" sz="1600" dirty="0">
                <a:cs typeface="Arial" pitchFamily="34" charset="0"/>
              </a:rPr>
              <a:t>: recording distributed in an </a:t>
            </a:r>
            <a:r>
              <a:rPr lang="en-US" sz="1600" dirty="0" err="1">
                <a:cs typeface="Arial" pitchFamily="34" charset="0"/>
              </a:rPr>
              <a:t>eCAL</a:t>
            </a:r>
            <a:r>
              <a:rPr lang="en-US" sz="1600" dirty="0">
                <a:cs typeface="Arial" pitchFamily="34" charset="0"/>
              </a:rPr>
              <a:t> network or on a central host</a:t>
            </a:r>
          </a:p>
          <a:p>
            <a:pPr marL="635000" lvl="1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 err="1">
                <a:cs typeface="Arial" pitchFamily="34" charset="0"/>
              </a:rPr>
              <a:t>eCALPLay</a:t>
            </a:r>
            <a:r>
              <a:rPr lang="en-US" sz="1600" dirty="0">
                <a:cs typeface="Arial" pitchFamily="34" charset="0"/>
              </a:rPr>
              <a:t>: message replay with modern user interface or via command line</a:t>
            </a:r>
          </a:p>
          <a:p>
            <a:pPr marL="635000" lvl="1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 err="1">
                <a:cs typeface="Arial" pitchFamily="34" charset="0"/>
              </a:rPr>
              <a:t>eCALSys</a:t>
            </a:r>
            <a:r>
              <a:rPr lang="en-US" sz="1600" dirty="0">
                <a:cs typeface="Arial" pitchFamily="34" charset="0"/>
              </a:rPr>
              <a:t>: system start / stop</a:t>
            </a:r>
          </a:p>
          <a:p>
            <a:pPr marL="177800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endParaRPr lang="en-US" sz="1600" dirty="0"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Transport Layers</a:t>
            </a:r>
            <a:br>
              <a:rPr lang="en-US" dirty="0"/>
            </a:b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E95C-90A9-47F3-94FC-26BB930BF367}" type="datetime4">
              <a:rPr lang="en-US" noProof="0" smtClean="0"/>
              <a:pPr/>
              <a:t>March 11, 2019</a:t>
            </a:fld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A48181-2C78-49CB-8C52-912A07842C2E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err="1"/>
              <a:t>Schilasky</a:t>
            </a:r>
            <a:r>
              <a:rPr lang="en-US" dirty="0"/>
              <a:t> R.,   </a:t>
            </a:r>
            <a:r>
              <a:rPr lang="en-US" noProof="0" dirty="0"/>
              <a:t>© Continental AG</a:t>
            </a:r>
          </a:p>
        </p:txBody>
      </p:sp>
      <p:sp>
        <p:nvSpPr>
          <p:cNvPr id="8" name="Inhaltsplatzhalter 17"/>
          <p:cNvSpPr txBox="1">
            <a:spLocks/>
          </p:cNvSpPr>
          <p:nvPr/>
        </p:nvSpPr>
        <p:spPr>
          <a:xfrm>
            <a:off x="527049" y="800708"/>
            <a:ext cx="11137900" cy="4968552"/>
          </a:xfrm>
          <a:prstGeom prst="rect">
            <a:avLst/>
          </a:prstGeom>
        </p:spPr>
        <p:txBody>
          <a:bodyPr vert="horz" lIns="0" tIns="18000" rIns="0" bIns="18000" rtlCol="0">
            <a:noAutofit/>
          </a:bodyPr>
          <a:lstStyle/>
          <a:p>
            <a:pPr marL="177800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>
                <a:cs typeface="Arial" pitchFamily="34" charset="0"/>
              </a:rPr>
              <a:t>inner process</a:t>
            </a:r>
          </a:p>
          <a:p>
            <a:pPr marL="635000" lvl="1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>
                <a:cs typeface="Arial" pitchFamily="34" charset="0"/>
              </a:rPr>
              <a:t>ultra fast, reliable, single threaded, single process</a:t>
            </a:r>
          </a:p>
          <a:p>
            <a:pPr marL="177800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>
                <a:cs typeface="Arial" pitchFamily="34" charset="0"/>
              </a:rPr>
              <a:t>shared memory</a:t>
            </a:r>
          </a:p>
          <a:p>
            <a:pPr marL="635000" lvl="1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>
                <a:cs typeface="Arial" pitchFamily="34" charset="0"/>
              </a:rPr>
              <a:t>ultra fast, none reliable, highest throughput for 1 to n scenarios, multi threaded, multi process</a:t>
            </a:r>
          </a:p>
          <a:p>
            <a:pPr marL="177800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 err="1">
                <a:cs typeface="Arial" pitchFamily="34" charset="0"/>
              </a:rPr>
              <a:t>udp</a:t>
            </a:r>
            <a:r>
              <a:rPr lang="en-US" sz="1600" dirty="0">
                <a:cs typeface="Arial" pitchFamily="34" charset="0"/>
              </a:rPr>
              <a:t> multicast (can use multiple multicast groups for data transport)</a:t>
            </a:r>
          </a:p>
          <a:p>
            <a:pPr marL="635000" lvl="1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>
                <a:cs typeface="Arial" pitchFamily="34" charset="0"/>
              </a:rPr>
              <a:t>performance depends on ethernet stack, none reliable, single threaded, multi process / hosts</a:t>
            </a:r>
          </a:p>
          <a:p>
            <a:pPr marL="177800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 err="1">
                <a:cs typeface="Arial" pitchFamily="34" charset="0"/>
              </a:rPr>
              <a:t>udp</a:t>
            </a:r>
            <a:r>
              <a:rPr lang="en-US" sz="1600" dirty="0">
                <a:cs typeface="Arial" pitchFamily="34" charset="0"/>
              </a:rPr>
              <a:t> metal</a:t>
            </a:r>
          </a:p>
          <a:p>
            <a:pPr marL="635000" lvl="1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>
                <a:cs typeface="Arial" pitchFamily="34" charset="0"/>
              </a:rPr>
              <a:t>lightweight implementation (using one single multicast group for all data transport)</a:t>
            </a:r>
          </a:p>
          <a:p>
            <a:pPr marL="635000" lvl="1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>
                <a:cs typeface="Arial" pitchFamily="34" charset="0"/>
              </a:rPr>
              <a:t>none  reliable, single threaded, multi process / host</a:t>
            </a:r>
          </a:p>
          <a:p>
            <a:pPr marL="177800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 err="1">
                <a:cs typeface="Arial" pitchFamily="34" charset="0"/>
              </a:rPr>
              <a:t>google:lcm</a:t>
            </a:r>
            <a:r>
              <a:rPr lang="en-US" sz="1600" dirty="0">
                <a:cs typeface="Arial" pitchFamily="34" charset="0"/>
              </a:rPr>
              <a:t> (</a:t>
            </a:r>
            <a:r>
              <a:rPr lang="en-US" sz="1600" dirty="0">
                <a:cs typeface="Arial" pitchFamily="34" charset="0"/>
                <a:hlinkClick r:id="rId2"/>
              </a:rPr>
              <a:t>http://lcm-proj.github.io/</a:t>
            </a:r>
            <a:r>
              <a:rPr lang="en-US" sz="1600" dirty="0">
                <a:cs typeface="Arial" pitchFamily="34" charset="0"/>
              </a:rPr>
              <a:t>)</a:t>
            </a:r>
          </a:p>
          <a:p>
            <a:pPr marL="635000" lvl="1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 err="1">
                <a:cs typeface="Arial" pitchFamily="34" charset="0"/>
              </a:rPr>
              <a:t>udp</a:t>
            </a:r>
            <a:r>
              <a:rPr lang="en-US" sz="1600" dirty="0">
                <a:cs typeface="Arial" pitchFamily="34" charset="0"/>
              </a:rPr>
              <a:t> multicast based (single multicast group), none reliable, single threaded, multi process / host</a:t>
            </a:r>
          </a:p>
          <a:p>
            <a:pPr marL="177800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 err="1">
                <a:cs typeface="Arial" pitchFamily="34" charset="0"/>
              </a:rPr>
              <a:t>fastRTPS</a:t>
            </a:r>
            <a:r>
              <a:rPr lang="en-US" sz="1600" dirty="0">
                <a:cs typeface="Arial" pitchFamily="34" charset="0"/>
              </a:rPr>
              <a:t> (</a:t>
            </a:r>
            <a:r>
              <a:rPr lang="en-US" sz="1600" dirty="0">
                <a:cs typeface="Arial" pitchFamily="34" charset="0"/>
                <a:hlinkClick r:id="rId3"/>
              </a:rPr>
              <a:t>http://www.eprosima.com</a:t>
            </a:r>
            <a:r>
              <a:rPr lang="en-US" sz="1600" dirty="0">
                <a:cs typeface="Arial" pitchFamily="34" charset="0"/>
              </a:rPr>
              <a:t>)</a:t>
            </a:r>
          </a:p>
          <a:p>
            <a:pPr marL="635000" lvl="1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 err="1">
                <a:cs typeface="Arial" pitchFamily="34" charset="0"/>
              </a:rPr>
              <a:t>dds</a:t>
            </a:r>
            <a:r>
              <a:rPr lang="en-US" sz="1600" dirty="0">
                <a:cs typeface="Arial" pitchFamily="34" charset="0"/>
              </a:rPr>
              <a:t> standard - supports QOS, multi process / host (currently multicast transport only)</a:t>
            </a:r>
            <a:br>
              <a:rPr lang="en-US" sz="1600" dirty="0">
                <a:cs typeface="Arial" pitchFamily="34" charset="0"/>
              </a:rPr>
            </a:br>
            <a:endParaRPr lang="en-US" sz="1600" dirty="0"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Serialization support</a:t>
            </a:r>
            <a:br>
              <a:rPr lang="en-US" dirty="0"/>
            </a:b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E95C-90A9-47F3-94FC-26BB930BF367}" type="datetime4">
              <a:rPr lang="en-US" noProof="0" smtClean="0"/>
              <a:pPr/>
              <a:t>March 11, 2019</a:t>
            </a:fld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A48181-2C78-49CB-8C52-912A07842C2E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err="1"/>
              <a:t>Schilasky</a:t>
            </a:r>
            <a:r>
              <a:rPr lang="en-US" dirty="0"/>
              <a:t> R.,   </a:t>
            </a:r>
            <a:r>
              <a:rPr lang="en-US" noProof="0" dirty="0"/>
              <a:t>© Continental AG</a:t>
            </a:r>
          </a:p>
        </p:txBody>
      </p:sp>
      <p:sp>
        <p:nvSpPr>
          <p:cNvPr id="8" name="Inhaltsplatzhalter 17"/>
          <p:cNvSpPr txBox="1">
            <a:spLocks/>
          </p:cNvSpPr>
          <p:nvPr/>
        </p:nvSpPr>
        <p:spPr>
          <a:xfrm>
            <a:off x="527048" y="800709"/>
            <a:ext cx="11137899" cy="5040561"/>
          </a:xfrm>
          <a:prstGeom prst="rect">
            <a:avLst/>
          </a:prstGeom>
        </p:spPr>
        <p:txBody>
          <a:bodyPr vert="horz" lIns="0" tIns="18000" rIns="0" bIns="18000" rtlCol="0">
            <a:noAutofit/>
          </a:bodyPr>
          <a:lstStyle/>
          <a:p>
            <a:pPr marL="177800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>
                <a:cs typeface="Arial" pitchFamily="34" charset="0"/>
              </a:rPr>
              <a:t>Binary</a:t>
            </a:r>
          </a:p>
          <a:p>
            <a:pPr marL="635000" lvl="1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eCAL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CPublisher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77800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>
                <a:cs typeface="Arial" pitchFamily="34" charset="0"/>
              </a:rPr>
              <a:t>String</a:t>
            </a:r>
          </a:p>
          <a:p>
            <a:pPr marL="635000" lvl="1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eCAL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CStringPublisher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77800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 err="1">
                <a:cs typeface="Arial" pitchFamily="34" charset="0"/>
              </a:rPr>
              <a:t>Google:Protobuf</a:t>
            </a:r>
            <a:r>
              <a:rPr lang="en-US" sz="1600" dirty="0">
                <a:cs typeface="Arial" pitchFamily="34" charset="0"/>
              </a:rPr>
              <a:t>  </a:t>
            </a:r>
            <a:r>
              <a:rPr lang="en-US" sz="1600" dirty="0">
                <a:cs typeface="Arial" pitchFamily="34" charset="0"/>
                <a:hlinkClick r:id="rId2"/>
              </a:rPr>
              <a:t>https://developers.google.com/protocol-buffers/</a:t>
            </a:r>
            <a:endParaRPr lang="en-US" sz="1600" dirty="0">
              <a:cs typeface="Arial" pitchFamily="34" charset="0"/>
            </a:endParaRPr>
          </a:p>
          <a:p>
            <a:pPr marL="635000" lvl="1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eCAL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CProtoPublisher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GoogleProtobufType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177800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 err="1">
                <a:cs typeface="Arial" pitchFamily="34" charset="0"/>
              </a:rPr>
              <a:t>Google:Flatbuffers</a:t>
            </a:r>
            <a:r>
              <a:rPr lang="en-US" sz="1600" dirty="0">
                <a:cs typeface="Arial" pitchFamily="34" charset="0"/>
              </a:rPr>
              <a:t>  </a:t>
            </a:r>
            <a:r>
              <a:rPr lang="en-US" sz="1600" dirty="0">
                <a:cs typeface="Arial" pitchFamily="34" charset="0"/>
                <a:hlinkClick r:id="rId3"/>
              </a:rPr>
              <a:t>https://google.github.io/flatbuffers/</a:t>
            </a:r>
            <a:endParaRPr lang="en-US" sz="1600" dirty="0">
              <a:cs typeface="Arial" pitchFamily="34" charset="0"/>
            </a:endParaRPr>
          </a:p>
          <a:p>
            <a:pPr marL="635000" lvl="1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eCAL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CFlatPublisher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flatbuffers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FlatBufferBuilder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77800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 err="1">
                <a:cs typeface="Arial" pitchFamily="34" charset="0"/>
              </a:rPr>
              <a:t>CapnProto</a:t>
            </a:r>
            <a:r>
              <a:rPr lang="en-US" sz="1600" dirty="0">
                <a:solidFill>
                  <a:srgbClr val="00B050"/>
                </a:solidFill>
                <a:cs typeface="Arial" pitchFamily="34" charset="0"/>
              </a:rPr>
              <a:t>  </a:t>
            </a:r>
            <a:r>
              <a:rPr lang="en-US" sz="1600" dirty="0">
                <a:cs typeface="Arial" pitchFamily="34" charset="0"/>
                <a:hlinkClick r:id="rId4"/>
              </a:rPr>
              <a:t>https://capnproto.org/index.html</a:t>
            </a:r>
            <a:endParaRPr lang="en-US" sz="1600" dirty="0">
              <a:cs typeface="Arial" pitchFamily="34" charset="0"/>
            </a:endParaRPr>
          </a:p>
          <a:p>
            <a:pPr marL="635000" lvl="1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eCAL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CCapnpPublisher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capnp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MallocMessageBuilder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177800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>
                <a:cs typeface="Arial" pitchFamily="34" charset="0"/>
              </a:rPr>
              <a:t>Message Pack  </a:t>
            </a:r>
            <a:r>
              <a:rPr lang="en-US" sz="1600" dirty="0">
                <a:cs typeface="Arial" pitchFamily="34" charset="0"/>
                <a:hlinkClick r:id="rId5"/>
              </a:rPr>
              <a:t>http://msgpack.org/</a:t>
            </a:r>
            <a:endParaRPr lang="en-US" sz="1600" dirty="0">
              <a:cs typeface="Arial" pitchFamily="34" charset="0"/>
            </a:endParaRPr>
          </a:p>
          <a:p>
            <a:pPr marL="635000" lvl="1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eCAL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CMsgPackPublisher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CAddress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177800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600" dirty="0">
                <a:cs typeface="Arial" pitchFamily="34" charset="0"/>
              </a:rPr>
              <a:t>JSON</a:t>
            </a:r>
          </a:p>
          <a:p>
            <a:pPr marL="635000" lvl="1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eCAL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CProtoDynJSONSubscriber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77800" indent="-177800">
              <a:spcAft>
                <a:spcPts val="1100"/>
              </a:spcAft>
              <a:buClr>
                <a:schemeClr val="accent1"/>
              </a:buClr>
              <a:buSzPct val="125000"/>
              <a:buFont typeface="Arial" pitchFamily="34" charset="0"/>
              <a:buChar char="›"/>
              <a:defRPr/>
            </a:pPr>
            <a:endParaRPr lang="en-US" sz="16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0497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7389" y="332657"/>
            <a:ext cx="9685574" cy="719137"/>
          </a:xfrm>
        </p:spPr>
        <p:txBody>
          <a:bodyPr/>
          <a:lstStyle/>
          <a:p>
            <a:r>
              <a:rPr lang="en-US" dirty="0"/>
              <a:t>Applications </a:t>
            </a:r>
            <a:br>
              <a:rPr lang="en-US" dirty="0"/>
            </a:b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7874485" y="6043858"/>
            <a:ext cx="2001935" cy="150440"/>
          </a:xfrm>
        </p:spPr>
        <p:txBody>
          <a:bodyPr/>
          <a:lstStyle/>
          <a:p>
            <a:fld id="{9033B76D-9EB0-4BAD-8B86-32B8483D105A}" type="datetime4">
              <a:rPr lang="en-US" noProof="0" smtClean="0"/>
              <a:pPr/>
              <a:t>March 11, 2019</a:t>
            </a:fld>
            <a:endParaRPr lang="en-US" noProof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9912425" y="6194884"/>
            <a:ext cx="360289" cy="150440"/>
          </a:xfrm>
        </p:spPr>
        <p:txBody>
          <a:bodyPr/>
          <a:lstStyle/>
          <a:p>
            <a:fld id="{ADA48181-2C78-49CB-8C52-912A07842C2E}" type="slidenum">
              <a:rPr lang="en-US" noProof="0" smtClean="0"/>
              <a:pPr/>
              <a:t>7</a:t>
            </a:fld>
            <a:endParaRPr lang="en-US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>
          <a:xfrm>
            <a:off x="7874486" y="6194884"/>
            <a:ext cx="2001935" cy="150440"/>
          </a:xfrm>
        </p:spPr>
        <p:txBody>
          <a:bodyPr/>
          <a:lstStyle/>
          <a:p>
            <a:r>
              <a:rPr lang="en-US" dirty="0" err="1"/>
              <a:t>Schilasky</a:t>
            </a:r>
            <a:r>
              <a:rPr lang="en-US" dirty="0"/>
              <a:t> R.</a:t>
            </a:r>
            <a:r>
              <a:rPr lang="en-US" noProof="0" dirty="0"/>
              <a:t>,   © Continental AG</a:t>
            </a:r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BC0CB191-4C5D-441C-A59E-267A08A307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364033"/>
              </p:ext>
            </p:extLst>
          </p:nvPr>
        </p:nvGraphicFramePr>
        <p:xfrm>
          <a:off x="587388" y="900430"/>
          <a:ext cx="2541995" cy="499772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541995">
                  <a:extLst>
                    <a:ext uri="{9D8B030D-6E8A-4147-A177-3AD203B41FA5}">
                      <a16:colId xmlns:a16="http://schemas.microsoft.com/office/drawing/2014/main" val="2705163282"/>
                    </a:ext>
                  </a:extLst>
                </a:gridCol>
              </a:tblGrid>
              <a:tr h="361181"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eCALMon</a:t>
                      </a:r>
                      <a:endParaRPr lang="de-DE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7498882"/>
                  </a:ext>
                </a:extLst>
              </a:tr>
              <a:tr h="511674">
                <a:tc>
                  <a:txBody>
                    <a:bodyPr/>
                    <a:lstStyle/>
                    <a:p>
                      <a:r>
                        <a:rPr lang="de-DE" sz="1400" dirty="0" err="1"/>
                        <a:t>monitors</a:t>
                      </a:r>
                      <a:r>
                        <a:rPr lang="de-DE" sz="1400" dirty="0"/>
                        <a:t> all </a:t>
                      </a:r>
                      <a:r>
                        <a:rPr lang="de-DE" sz="1400" dirty="0" err="1"/>
                        <a:t>eCAL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entities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683911"/>
                  </a:ext>
                </a:extLst>
              </a:tr>
              <a:tr h="722363">
                <a:tc>
                  <a:txBody>
                    <a:bodyPr/>
                    <a:lstStyle/>
                    <a:p>
                      <a:r>
                        <a:rPr lang="de-DE" sz="1400" dirty="0" err="1"/>
                        <a:t>monitors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the</a:t>
                      </a:r>
                      <a:r>
                        <a:rPr lang="de-DE" sz="1400" dirty="0"/>
                        <a:t> internal </a:t>
                      </a:r>
                      <a:r>
                        <a:rPr lang="de-DE" sz="1400" dirty="0" err="1"/>
                        <a:t>state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of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the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whole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eCAL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cloud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1238623"/>
                  </a:ext>
                </a:extLst>
              </a:tr>
              <a:tr h="722363">
                <a:tc>
                  <a:txBody>
                    <a:bodyPr/>
                    <a:lstStyle/>
                    <a:p>
                      <a:r>
                        <a:rPr lang="de-DE" sz="1400" dirty="0" err="1"/>
                        <a:t>central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logging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target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for</a:t>
                      </a:r>
                      <a:r>
                        <a:rPr lang="de-DE" sz="1400" dirty="0"/>
                        <a:t> all </a:t>
                      </a:r>
                      <a:r>
                        <a:rPr lang="de-DE" sz="1400" dirty="0" err="1"/>
                        <a:t>eCAL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participants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6195978"/>
                  </a:ext>
                </a:extLst>
              </a:tr>
              <a:tr h="1354430">
                <a:tc>
                  <a:txBody>
                    <a:bodyPr/>
                    <a:lstStyle/>
                    <a:p>
                      <a:r>
                        <a:rPr lang="de-DE" sz="1400" dirty="0"/>
                        <a:t>live </a:t>
                      </a:r>
                      <a:r>
                        <a:rPr lang="de-DE" sz="1400" dirty="0" err="1"/>
                        <a:t>data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preview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for</a:t>
                      </a:r>
                      <a:endParaRPr lang="de-DE" sz="1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400" dirty="0" err="1"/>
                        <a:t>raw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payload</a:t>
                      </a:r>
                      <a:endParaRPr lang="de-DE" sz="1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400" dirty="0" err="1"/>
                        <a:t>string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payload</a:t>
                      </a:r>
                      <a:endParaRPr lang="de-DE" sz="1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400" dirty="0" err="1"/>
                        <a:t>protobuf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messages</a:t>
                      </a:r>
                      <a:endParaRPr lang="de-DE" sz="1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400" dirty="0" err="1"/>
                        <a:t>CapnProto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messages</a:t>
                      </a:r>
                      <a:endParaRPr lang="de-DE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2156895"/>
                  </a:ext>
                </a:extLst>
              </a:tr>
              <a:tr h="722363">
                <a:tc>
                  <a:txBody>
                    <a:bodyPr/>
                    <a:lstStyle/>
                    <a:p>
                      <a:r>
                        <a:rPr lang="de-DE" sz="1400" dirty="0" err="1"/>
                        <a:t>plugin</a:t>
                      </a:r>
                      <a:r>
                        <a:rPr lang="de-DE" sz="1400" dirty="0"/>
                        <a:t> interface </a:t>
                      </a:r>
                      <a:r>
                        <a:rPr lang="de-DE" sz="1400" dirty="0" err="1"/>
                        <a:t>for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customer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data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visualization</a:t>
                      </a:r>
                      <a:endParaRPr lang="de-DE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5530646"/>
                  </a:ext>
                </a:extLst>
              </a:tr>
              <a:tr h="598770">
                <a:tc>
                  <a:txBody>
                    <a:bodyPr/>
                    <a:lstStyle/>
                    <a:p>
                      <a:endParaRPr lang="de-DE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8839001"/>
                  </a:ext>
                </a:extLst>
              </a:tr>
            </a:tbl>
          </a:graphicData>
        </a:graphic>
      </p:graphicFrame>
      <p:pic>
        <p:nvPicPr>
          <p:cNvPr id="28" name="Picture 9" descr="C:\Users\vasilescuc\Desktop\eCALPlayGUI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87387" y="917134"/>
            <a:ext cx="360040" cy="360040"/>
          </a:xfrm>
          <a:prstGeom prst="rect">
            <a:avLst/>
          </a:prstGeom>
          <a:noFill/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AC0098DB-99DF-47B3-B693-CA7E791DF4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43472" y="5346737"/>
            <a:ext cx="790593" cy="50813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393" y="296863"/>
            <a:ext cx="11041558" cy="719137"/>
          </a:xfrm>
        </p:spPr>
        <p:txBody>
          <a:bodyPr/>
          <a:lstStyle/>
          <a:p>
            <a:r>
              <a:rPr lang="en-US" dirty="0"/>
              <a:t>     </a:t>
            </a:r>
            <a:r>
              <a:rPr lang="en-US" dirty="0" err="1"/>
              <a:t>eCAL</a:t>
            </a:r>
            <a:r>
              <a:rPr lang="en-US" dirty="0"/>
              <a:t> Monitor – live data view plugins</a:t>
            </a:r>
            <a:br>
              <a:rPr lang="en-US" dirty="0"/>
            </a:b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E95C-90A9-47F3-94FC-26BB930BF367}" type="datetime4">
              <a:rPr lang="en-US" noProof="0" smtClean="0"/>
              <a:pPr/>
              <a:t>March 11, 2019</a:t>
            </a:fld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A48181-2C78-49CB-8C52-912A07842C2E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err="1"/>
              <a:t>Schilasky</a:t>
            </a:r>
            <a:r>
              <a:rPr lang="en-US" dirty="0"/>
              <a:t> R.,   </a:t>
            </a:r>
            <a:r>
              <a:rPr lang="en-US" noProof="0" dirty="0"/>
              <a:t>© Continental AG</a:t>
            </a:r>
          </a:p>
        </p:txBody>
      </p:sp>
      <p:pic>
        <p:nvPicPr>
          <p:cNvPr id="17" name="Picture 9" descr="C:\Users\vasilescuc\Desktop\eCALPlayGUI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15380" y="296652"/>
            <a:ext cx="360040" cy="360040"/>
          </a:xfrm>
          <a:prstGeom prst="rect">
            <a:avLst/>
          </a:prstGeom>
          <a:noFill/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DCC789A-281A-47F7-8CD8-95F742D97E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4066" y="764704"/>
            <a:ext cx="9203868" cy="5186157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E95C-90A9-47F3-94FC-26BB930BF367}" type="datetime4">
              <a:rPr lang="en-US" noProof="0" smtClean="0"/>
              <a:pPr/>
              <a:t>March 11, 2019</a:t>
            </a:fld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A48181-2C78-49CB-8C52-912A07842C2E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err="1"/>
              <a:t>Schilasky</a:t>
            </a:r>
            <a:r>
              <a:rPr lang="en-US" dirty="0"/>
              <a:t> R.,   </a:t>
            </a:r>
            <a:r>
              <a:rPr lang="en-US" noProof="0" dirty="0"/>
              <a:t>© Continental AG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BD6F7AF-285A-4580-8641-265831F847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460" y="1340768"/>
            <a:ext cx="4121029" cy="350193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82163C5E-DAA7-4128-B38E-5D451E275D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6506" y="836712"/>
            <a:ext cx="4252851" cy="5060132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67174C18-E757-45F1-A8BC-A657B768C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3" y="296863"/>
            <a:ext cx="11041558" cy="719137"/>
          </a:xfrm>
        </p:spPr>
        <p:txBody>
          <a:bodyPr/>
          <a:lstStyle/>
          <a:p>
            <a:r>
              <a:rPr lang="en-US" dirty="0"/>
              <a:t>     </a:t>
            </a:r>
            <a:r>
              <a:rPr lang="en-US" dirty="0" err="1"/>
              <a:t>eCAL</a:t>
            </a:r>
            <a:r>
              <a:rPr lang="en-US" dirty="0"/>
              <a:t> Monitor – reflection support for </a:t>
            </a:r>
            <a:r>
              <a:rPr lang="en-US" dirty="0" err="1"/>
              <a:t>protobuf</a:t>
            </a:r>
            <a:r>
              <a:rPr lang="en-US" dirty="0"/>
              <a:t> and </a:t>
            </a:r>
            <a:r>
              <a:rPr lang="en-US" dirty="0" err="1"/>
              <a:t>capnproto</a:t>
            </a:r>
            <a:br>
              <a:rPr lang="en-US" dirty="0"/>
            </a:br>
            <a:endParaRPr lang="de-DE" dirty="0"/>
          </a:p>
        </p:txBody>
      </p:sp>
      <p:pic>
        <p:nvPicPr>
          <p:cNvPr id="12" name="Picture 9" descr="C:\Users\vasilescuc\Desktop\eCALPlayGUI.png">
            <a:extLst>
              <a:ext uri="{FF2B5EF4-FFF2-40B4-BE49-F238E27FC236}">
                <a16:creationId xmlns:a16="http://schemas.microsoft.com/office/drawing/2014/main" id="{684221AC-845F-4CC2-8866-BA08A25190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15380" y="296652"/>
            <a:ext cx="360040" cy="36004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" val="2188"/>
  <p:tag name="MIO_UPDATE" val="True"/>
  <p:tag name="MIO_VERSION" val="07.11.2012 16:10:03"/>
  <p:tag name="MIO_DBID" val="ED9FF2F2-6643-46BA-B685-7D49126FFAF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Sender information;Please enter the sender information:"/>
  <p:tag name="MIO_USER_INPUT_TEXT" val="Text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OPTIONS" val="Public;Internal;Confidential"/>
  <p:tag name="MIO_USER_INPUT_REQUIRED" val="Classification and Control of Information;Please select the level of confidentiality: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Sender information;Please enter the sender information:"/>
  <p:tag name="MIO_USER_INPUT_TEXT" val="Text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OPTIONS" val="Public;Internal;Confidential"/>
  <p:tag name="MIO_USER_INPUT_REQUIRED" val="Classification and Control of Information;Please select the level of confidentiality: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Sender information;Please enter the sender information:"/>
  <p:tag name="MIO_USER_INPUT_TEXT" val="Text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OPTIONS" val="Public;Internal;Confidential"/>
  <p:tag name="MIO_USER_INPUT_REQUIRED" val="Classification and Control of Information;Please select the level of confidentiality: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Sender information;Please enter the sender information:"/>
  <p:tag name="MIO_USER_INPUT_TEXT" val="Text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" val="2136"/>
  <p:tag name="MIO_GUID" val="465a3ab7-d408-4bf5-ac4b-4c46cf791657"/>
  <p:tag name="MIO_UPDATE" val="True"/>
  <p:tag name="MIO_VERSION" val="07.11.2012 15:48:47"/>
  <p:tag name="MIO_DBID" val="ED9FF2F2-6643-46BA-B685-7D49126FFAFF"/>
  <p:tag name="MIO_EK_DESIGN" val="641"/>
  <p:tag name="MIO_VERSION_DESIGN" val="25.07.2012 08:48:01"/>
  <p:tag name="MIO_DBID_DESIGN" val="ED9FF2F2-6643-46BA-B685-7D49126FFAF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OPTIONS" val="Public;Internal;Confidential"/>
  <p:tag name="MIO_USER_INPUT_REQUIRED" val="Classification and Control of Information;Please select the level of confidentiality: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Sender information;Please enter the sender information:"/>
  <p:tag name="MIO_USER_INPUT_TEXT" val="Tex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BULLET_IMAGE_BINARY_DATA" val="R0lGODlh4AHgAeZ/AP+WAf/Mk/2YAP+vOP3guf+rMf716vz///6cAP725f/VqP6aBP2rMP/fvP/Upfz++//nxf7q0P6YBf/69f+yQv+uMP+1TP/8/f+wOP3s0fyYAv6wOv768v/Tqfv//fvVpv6yRfyZAP+YBv388vyqMP6aBv/UqfyaA/+WBeGaAP/fwP/q0/+ZCP+0Rf/6+OKYAv7KkfyuMP/s1P6cBP/29f+4U/6ZAP6ZAf+YAf+aAP/+/////f+aAv+ZAv2aAP7///+YAP+sMP6bAP7+/v6sMP6sMf6aAP6ZA/+YA/2aAf/9/v7+/P+tMP+bAP6bAv/9///+/P7//f7+//7/+v//+/2tMP+bAfybAP/++v//+v+aBP2wOv3++fyaAf+bBP7/+/39/f/+/f2ZBf/n1v79///8///9+P2bBvnXp/v/+v3Xqv/37P39//78//2vOP/Xpv79+//Vqv2bBP+XA/+xOv+aAf/++/+3T/+ZBP2bAPqbAf/Ur//QmP////+ZAP///yH5BAEAAH8ALAAAAADgAeABAAf/gH+Cg4SFhoeIiYqLjI2Oj5CRkpOUlZaXmJmam5ydnp+goaKjpKWmp6ipqqusra6vsLGys7S1tre4ubq7vL2+v8DBwsPExcbHyMnKy8zNzs/Q0dLT1NXW19jZ2tvc3d7f4OHi4+Tl5ufopRQFBUEFRCDs8vP09fb0TAxERen9/v+CiggcOJCJDT85gPDwc6Ohw4cQI0p8iKTHgg1MCugjwoRCkA0AQ4qUxg5DlSJBBhCxwbKljRs9fPDoouWGy5s4c+p06SdJDh9GfPgI8TNHAQpEBrBLOrKpU14MKtTYV6AIjhA4gCDAoRPJkRw4klxZuLOsWZZ+DiK84afHERta//wIwPGThxEeQTDkdfe0r99U74hUJWLET1g/iG8cORJCLeLHfowI6GFDAEMeODJr3sy5s+fNTnLcuPvSDxDGPkRoeMlVy1sgSG5UGRCEY4G/uHNfUhqESRDHkIMLH068uPHjyJMHD8K8wAAGuqNLL4RhaYUbTSrjUM69u/fv3ZsAUbpuwPTzTgVGLfDyRogbQngkAU+/vn3uThD6EZKDSJUgVViA3oDmUBBDAb4Z0cMNom2HWUNc3SfhhBLiYIQQfhzRgxE51MREBUWYR+CI2xTBxBZFvOVDQvxZdgMPNiCBAIMU1mhjdw9mx6ENOPQgxA1AbEBESiQWKU0FBVSBQf8IfmAWF0NAKOaDDRy2FQJlN2appXBNOLGdFUAs0IMfXtwgghYCiBZiBRUIaOSbxgyAwZA4CLAQW6YhZpcNOWQHxHZHOEHUloRuCUQSDTkRY2k2CAFEDgeZycMATGDAD5yY8tJOkjjwACkPQODhxA1OvMWWlzROGRMQJTxZ6KsT3uDDo3HhIJ4IfPqwXQk2ZIfQQUUQQQRImRYrywbMBQHrsswym4MfGBFr7LSAMdfstdhuCR+flppI7behUMoEE/Fla+659y3UA11NGBFEEc6BKy8mHymLGRJdoKvvvspRBukROMzQQ6j+UTDvwY9UkE8QCeVHI78QRxwcEGck4UP/bAjFdGFS0CHssSFEUFBEmqBihsMVeLgq8cr6+oCHH1YAWVMXlAGhhQ3ddvzxwW4wUICXmDHkoh8zsGy0vndpAeqYC4UgxJg2LMBVbUzs/O07RWzgL48H5dcEdgIccfTY2MKIg0x2JoaDCC0ixAMSGRFhdaZMEFGBD2TnrTd3yc5dZIgperr34IQT546Ifk+3DhNATKnFs4VHHrkQQaCYuG6+MeGHFlfOOqbkoO/Npw1FVGDw5U9tMEARQtjAw7ZACIFE6LSTvYAYVuSQw7uIo/4PBky0kINdo2bWpA141648yxYSzRYTRejsOzrsANHrHCw9m/YCkC/v/b6x56Do/3aQUj29ORsUcJ2CNsx3AxJAMI3n9/SfKxNCdDU6PNzvnB8OipqrnwBr1zf/bcMC7WjSABdIu3cZMBsYYMBCpsTACkruXUF4IDWCsA62wKd7Fgxh3sSXvtNpsBntqMKLDpIEGwBBhDAkGw4qwgMQnZAZITrIW7YjhLPF8IcsuwEC/jSeFkjrhsRAShB8cASbjElXVQKiFPl1kJvJYVYYMCESg2ESwySkBz/hkQDQMsUynis+c8hBmsQWIultcRfJMqMcCZedKmjxjbhAyRz3uDcRPKo2dMDjLfIxAD4akmw5mAOTbsAUQc6CAUyA0SEnybImJA9GGHTkK1KCAZuIjf+SoOQXEuCSlSO0rgq30eQqKhCEmPhhAS8MpSzPxSMM9QABfkDCHDKnSlSEqAfvocssh5kt17HkCp9qiB+S1EtSvKMCrkuIH3RFzGouywZXekkO8DAaP4hAABZwYzM5YZLCWPOcLCvgODdRBAoADJ3wXFle1pkJSg1ACF+Lpz4hVgW50bMSeVGQGvdJUH31ACVH/KcjUAIXT/WwoBDNlhqZ0DuFKmIAGNEd/oQY0Y4uKyxiq4pFF6E+I8gKfziYgzk9ylItwciJDLjUSA2xgRiwZZQ2aGKT5tfSnlLIhS1pQhWqNlNC/IeMPk1qs9wBgqL+AV4o8IFllEpVZmVtpkX/IAGknrWAqnqVUHzioEKTVIAchMCh2/mqWm2EAy8VoQr0HJcfUGDMJuZnrXiV0E9i185xWmpKK8rBEazgqLwatj5cSQgOPtJL6CGAMpb5kexAeNjKJqdXyAtNEZrqSAT5wC2IkZoTHsVTy5q2OHjgEVgOUoCE3hBBnSrBaWdLIXZkEIl3qAIPfNAEYNL2t/W5QRJQ8toqDGxd1gOucr3DA0f1RoMIKpkPboCDTy73usfh0LogacBxnc2VusMQdsdLHBH0RFfMOd9fedAEHDCIScAhr3zTEqokDIy4qHNsD0owMGGuaL4AZsgQESKEJMQrcZ4FbWNMOboAz7chNhDB/12oW4GKegy2PJDttbQAhD+9CFIO7mh/iPqx3O62t0xq1op6mIMr+CTEEbUvOz6WpONmJb6vel9OgSAHGIsYAQLw58Giq5DpVvdas0OADXrQNB8XlLpeUMnBvPtZvIX3WnhjcpR06uR9xih2tZHXetv73rSU7Vc2wXGXrWkEsflACwXAwLf0y98/Peu/zfrRAkTAgzHVYc36VJARXGiFKnC2WAkW24JbB+JmiUABUCCArUoDaHiOMj+KOgITXGukKqRFzdlCwgd28AMqEIC6PBCAFqzgIpuYeSGiqbQs+YIpqEoVYj6Iww6U8AQp9GEFPsCe63SFhBxQ5gZzAEJoZP8dyoOm0khZ3eorIWaCKeygD32IwhP6EIGwQKrYPcDDimTiQmaDcj4Z6XRZz5qDh+4rBwqYwg/KUOowDGEI3K6IEWKDsrTM4HXmpmQTwHLbEdGGrjCyK79y4AAdRKEPO9gBvn8QhR/82gmMPsi/lRbwSfIgNBaAK4FqAM3ADraw+7rBHg4QcR3oYAdTGIIOLtAHi4/hCEm4WYe9AOqOT3GUh6pCIAeEgbREFj7F5lcPHHDtH7jc4lHYARR0IAWKT0EGbY3MT3xuyBfmQAM9CBl6aKMW0ZKWX0bQtQ4OAIWIS2HbfVACxK+thB9EgAU8Ki3Xy6iFLuABUjcQyHRM9L7/sd3ABNhOvOIXr4Ql6CALfciACF6kalYzxNUHgbXe987AeeqGOWE0POIXT/rE/8DXT/jBDjIQbJbsdobGfkmyl815GMr0L3Lik5mPdvjSl14HU+jDAbTNBR1w29sxMra461Lu2otQTrlhghHiIljR+570S7C40yEOhXvne0P8fpkN/r155wsQCFWowF9+6Sn3Wv/6it+BDpbwcChQ4QA1r/jFM040HnDc/BbkE0xwaE2RRfwBFmnFe6MHf9gmc0sgdcD3BDE3czXXBzeXcy4EBDwHgBYUEzlweyKRJEfQBALwI3OwEArIgIrnAUpwAKrXB1CQbRBYdVFwdVnHIcnD/4ELhCg4gCROQRjuhwMIYFLvp4JYYHwy1wdDoARvh21yF3FxZ3d45346uEAWggRCMCQjUTqR03sq+IWK13iPF3mTl2qr1moHkXlrUYWEcxArcgTBEhIV1nMpCIZ2WHOop3qsJ2yvB26yp2yUxYZj4xNGUCc8IGT9wBxM1oULeIcMCHzCR3zG120+kXzhNm4wEkuCmDe68joJsQ7/MADAFIh544WOyIDZV3PGJ3XeFwH6Fn7+BnCbmDfG80KKIVLpwAAYMF2aODimeIrXJ3/0B4P3l38WtwIY12Abh4KzODZU0gM1USUWNg7jwhYJSDi/CIyl54AQOAUSKHM0Z3M4p/9zGkiHzbhwWLEdn1UFLYAOEhQ1W1c42aiNpMeCLnhtMRh1U0eDNpgfOHiOY3MVs9MeLyF25ZBDR/BC17g380iPiXeESoiETAh3T0h3Uph3AHk0BxEC1mM91OUH0+gN1lI7DemQjiiGkCd5lHeGl5eGChRrGYku2wGK46AsylOSJnmHp9cHqbd6rTdssHdss0eKMcksjwIErCQOvrE8OJmTXwiJw/cExXd8lQhuy0duvViU11I8AgCC3OAGFOA9TemUqKh9q9h9+OaK4HcD/TZ+sqiV2HIVaqQR4MA4YtmIZHmHwlh/xUhxx5iMILaMcJktN8YSQUCA2uAz3zOWeen/e9w4dd44geFogeOYgRs4mNeCFlxhBF6JDQZhjr6Il40Jhvb4gvk4g1aHdf4Yj5jJLDHyOnThQNtQABaAAObFlKI5mgwIkUm4hE0Yd3MXhXeHka2ZmbrnA+JUDSLTVuXHiLr5nHHneCk5eZP3NTGRPz8hYTBZnDYSZtlQAAoyVbgJnc+5kz2ZAe41JrLiBQJgjXwSO/PBnTaiF9iAAaJ4BUewUiSZm+TpkFApiUsQAXhSfV+CFdbDjPI5ITggZ9cQBIciAgl5l/3ZmKm4fVInd09gADDgBGM0GtUHTKCZoNyRAwxQcNMQLEnwUNa1nxOal3tJjPjXB3DgdAYQAMbj/0TtFqIimhxjhCDU8A4M4gNdFZ83yZ8teoqPGYFSsAMHkAU6AAU/kAAw4BWjtSIIuqOIFRQkFg0VsC6q9h4rSjuMeaSk2YKm6XI68AAwuARKAAdS6gdNsBifg6X2cSFws6XOgBFiwwNMojIsSqYmyZsSSQVDIHUuCAX69wM1yhZESafckRWOInLQYJMLNKaASpZUIIM7oKESlgQAMxpckSva2ZxYyhgNUQQM6gyzUUGWeqk5aXFU8HRLIKXbMSN+gAdEmFjw6ajE0RhG8GzNQAR3ValG6qqNKX/XFpw7kAABwBJzwCAFemNXyquacRBJ2Qxkx6rFaqxkuQMPt4ouh/9vHqChXSBYHio2IMqrwmEZfIoDd5QMILAApFqk3DqhZPCA2dYHaxd31zYEGgoWDLFkOaquwbEQ22EDwsIMvTGv9Fqv5PmAO7AEHhAFOmBx8qcDShBxGkqljTM8BPsY2JQDscEjiIgMRAAqFtSqDnuKFfutShCDP+B4D9cHbCAFbgoDcCqnH5sYVAIWMJJuyVAV2BGm9aOyK6uNbdcHU+B4pAZxxqd9i6ofO5sYiFGIPlCyxUABYOQ62nq0R5upUbepMNCpn1qI2ZMaHMKwWil4xyAkeCAEXEasXruysCqrtOoHtoqr7skiRJqgRoEMRbBaG9K1c1uvyIptULiszWr/A88KsFZgoFy7oz0Ykr4gGNPETWobOkZbuC76rU6rA+JKrubKIejaGFjaEHgaDBSgWi7JQJvLuU55r9f2rfiXsUr4r9uBo62DpS60acSwD2lhSn9CuLB7qRArsRRrsS6XsWLLsVaKpaBiBVjrC3ZZiE1gF8RbvGTasvr6sjUns9hWszebsxqCpfEjAAOgfsEgJE6APZDTtwL0utrrlEm7tC+nvBWoqAHAqLxbiDeQurxAqTEkv/M7oWCrsWNrBJ7qXmYrqmkLkNWlEMgCDKgkRQRcwORZtxU7qzBQq2yht4bxngV2jtYzRB8IDBgwO0B0wRj8nIerrMzqrNAKM5A7/61VSF1A0AQGpr68oBIp9kMs3MKj6a36+rmhCwPl2kSkayU6uncUhEtC4Aa+MACTYcHbKsSXKrv5uq+2668wALC628Rc9xLrsh08vAtFMKdAfMVYTKbHO7EV+7nMu7GB0rE2rIMLIhTCBSCaUgBwa8VtPLfci7EwC740a7NvGqfl24w9ywMvIwbAigtMYF5iLKGBzLn1y7T4C7X7K7Wz+EnZAwTDogsAwhV3nL2XLMQHLLZky8BcgQM/QipCMCocCMCzELjTNUVBnMpkqsExe7d5awROIBN/QhlqXHszhgsroVqAzMtY/MKJG8OMSyOu0xDKtpCclwRnTAvx4DbYHP9Cu+zME0rE4Aq6fTCuSFx9PoAo3oQEOWh+Q2cLBWBKntTM4ozBWky7/Hq7X6whRbYgldxlOZB+tnASPtQj9nzP8/vGySvHGssHaNIDoxI2OogHkjoLAyACOZAEdTAUCa3QxTvI3huzDhe+UqADE/AG7JK5siYrtuwKRJAd1BUjHw3S85vJ9+u0iNsHHPAGIkCF5pcDC0BrsjCSchTONu2w8pcFSzoBDjA7dCEUYJGQTuATkEKEXZYVu0MLAmxGSJ3U9foE1/YEURAFIxAHx4YEsCwTYPETUL1mZ3UDBxYLXV1GXw3WrupwMcuTShAFSkADcSAACoIVSLBGY5Kia/b/IDZw0a7wH3x013h9qTtABUvga31wAUy6BC7w1LPTOjjwtiyBS1ltUjYQya3AAIYE2ZF9pDvwBPSHsfhW0kyY0hgiWM11nYDGOU7wXLBQAanNxqtdvFmgf8b3gE7n1xC3BBNgAhyGPM+iYU7GI2JzBKnaChSA2o8N3MGNyYi7BBAXBVTwADsQBix3bTvAAQpwA6wmAu8MY2yhZFv9CkVwSKq93RmsA3AQrtpHBXQXd7H9AxygBoUtXl3WQku2BaadCgbx2/Zt30vd1E/tRVIdwVWtO1Tiak2SPwHtUSxBXXLtCkjB0imr3Q2eymLNk2V91mm91u3n1oaBGCyy4R41/yt3wRDTewpFYARzwOAlvtp67d1P0Nd/HdiDPUOG3ROtcxAvhFSGxbp8WmGt4GnfrMsk3uNtPNmVjW2YfQCazdn7wSOgbQNA9izSJuMQ9Tlq3RAJXgpCIknZbeWR3dqvrQSx/XCz/Qa1fQS3rSvWsyIpZuYFxUS3BB9NYKKoUFbxw+NwntTDbXHFTWoO94TKzdx9/txy4UKhCugEpWzvsUIvPQoVkHWKvuggHYPJ/d3hPd7lDXHord4CwN54414hoCiavk8lcCVgkQQCQNSnAD0xMuU1TerO7HT5Dbr73d90rq8ALuAl6EJzkQJJkFyH9TguyRU3LgpMMNMijsrC3v/j8kcFEI4ESPACKcAa26FsVn3hlXXtoVAAQNYWo97tPf4DTxDHUfAFI4AGL/AC7CUAw9ziF/Pih5U+gIEQVnAC8S7vDS4FDwcHjqcDHvAEgD0aPZAmhS1Yh03geWUD2zwKICB9KXXMXl3lCi/OPzAES4BvvtZ4fr3Z75OiYJ7kom1YTkC5n1AFaaJkp7zCJF/yvJzfFOdyShhx9MbTCoBLtv001FRZ1U0KRMAgqkbfPe/zlzwF+sd9yBqrZL0Dy93c/wXdhkUBiCkKA2ATXjBJ9U31c7sDZPByyBp1GfvwFHve6b3e7b1WZtWZnzAAVdBe4lbrlqz2221xcKAETyv/BUNAcXG3pPhXsQE+4JWl5qagOWD0IlIv+IL/4Fwf4VG9IhSe7ljtUQLQ9KGQ40UTFzu/xpgv+CdO1maN1i+h1kLA1lH91h7FIK1VCkVAZueb8Ksv7D/O134N2IINTEaO8UjOUht9wqOwARggWLGhEL7/+6SO5Za95V0u7l/+2TLfUgux5pzABKvlA1awW9NP/VYu5xSb7LItBbSNEHqu9MAeTzOCBx3vCRsgsPOhBfMPCH6Cg4SFhoeIiYqLjIg3Jn2RkpOUlZaXmJmam5ydnp+goaJZUT99On1LOz86UUp9O0sTJlpANj45fiWNvL2+v8DBiTc3A3/HyMnKy8zN/0FCfjZneDw2wtfY2YqPot3e3+Dh4uOZUJGxsFFUDzthBzs7sBwKN1YCIj7a+vv8wFY4TogUaUawYDMmN3j0AOLDCI9+ECMOg0SuosWLGDNuYgVHh44hpn5QifdKyZBTPzioQSIAmsSXMLNdQWKNicGbBoMEickzJjeNQIMKHXox3pQ+WKI0EGGjhw8etnAAuSGEWDQbOHpqlZijRw4kFXCKZUZkq1l+P4mqXcu2LSUwfX4MQTWFQI8btprcOCJIQI8mPaydHZyNRw4BSIiMXYyMAuHHwdK6nUy5sjgdB3QoQfUFVpsGPZzYEHLLSQ8cQqbyhcyal48bOWzYZLy4QP/r24skW97Nu3emKKfMwTm5REoDvn9t5LjRY0E03NAP2QAg5AgRCrTH2o7OXZBu3+DDU0Yld9IPLDpU9SGQFUk0IThwNOnevUmOEDySzM5uEMR2+tB9J96ABAYFhRnxwLJKJFHsgIoOO6hwQxM8GOFHbAByZwMefnhhDH8GFZFPhrgJWOCJKIoz1wFzLfHgAUrEAw88P6igHA9HaEEidHqchsB+IDrz0I6tmZjikUh6EgUUqCzByjt9KAFcXJpRAVIDOChHZGs4GOFUMUEWhIFgWz5mZJJopumNUUgpxZRTUGE1VVU3XJVVmfzYYINoPhDxYZjLMDAfnoSdqeahiG7/ApdcdNmFlw16reYXYGQSqg0QeNziFQaAMoOBe5aeZWiipJZ6Smab9dHZDp+FNlppp6W2V6jaOAEECz7wVUWnylAwABC0mjWqqcQeCpwOwhFnHHJNKMecc5UGCwxUAsR2g2K8IlMBftJqNWyx4KZI3kmSnJdePOz54d5o8Q3abTA5HPEUEAVkiwwIOSTxLk/fhuvvgAcmSCODDp4S4YQVXhjtvo1MCBAOAlhg7zE73cmwRP3+q3FvK7b4YowK0mhjDjjqeHEveDThZQ54MDDxH0EYdjLGFG1sM4pLNvkkSVOyooSVP2Cp5cyN5FJdNFX8yesArxENUcY3R10gm0kt/9XUvHJSZZWeFjsdxMREYOg0WjVLbfahi87VR1135TWrH5MGNvYgX9tLAQ4azL0P1Gf3vRtmmnHmGWiikeaDaaippnfdvG5QwD1668O335RTdmyyqSzrR3LLNffc3Ix3GkQuI0aOzeSVp07UuOahp16668In3+J2+6BFCKZng7rqvGsU8DkL9tHggwdTaKHYY4cOKBOxrZa7MLv3Ln1FHaf3sYwz1nhjjrRnS0QIRwD7PPRlT28+WzmnsnOUPVd5ZZa5gG5vEDjw0PX4vkR//v5BUe3m1XGSitbqxDVLBQFbnaoAD0KwMPw1rHz8iyBv0taotkHqbXFrIJEQCCgQyP9Hgw7cBgQlSEK3AC5Vq2pV4WCVuLcRioNhGgAexBfC/I2whDhcy+X6MJzMHWdzzeoctEIFwyBVwAYnKF0NH5jDJrKFdeVyHbra8552ETFbBUjIEm3oxC4O5XcKMoXwCgYhCRlPYVfsVAGYkIQbmGyLjNCfF+eYieq56FQgm9EqRlayNC4PCTkgGRyZSMdCViR9TsIMzyLhM6AJLX4v5FUWCzjI3NzQkJjUiP+WIggt7MUGN2hKEo6QJUHo6zZF5M8ksVJJS2bylUSh4NoIgAcjAMEIFgICDgLpBxzg4Sm4SWV2Vnm/VhZCjrBMJiZOKLgn6AAC8amFFeyXBCQsgJT/kGSNMGlDTGNORJngxMgO4QCHWPwgArFxQhLwwEscKREy22RMN715CGSG855QjIQOpNAHKvQBChngUIWcEBsatiaetQklK+lpCHveE5xgpNEU2CSSIaxgcznIQ1dAaBaEakehxWSoQx+aTDuiop9PcEV6lhCJCIjgPp4MpiRBytCGXpKkOP0Nk9SHGSno4AdR+MgP4NGgJURACxzt6EwpWdNBjDSnUJXER55AhVZkQAJGwMENLFQn2PjhBg2xgS5fUi810rSpTr1pVNcKClVEYQoQGgIVZDAhEeirB3DDBRL4AsqXeFQs80TrV9XK1sJuwkEXWFsfniBGGWTpCL+0/0E1mFONU0YEAwMBVGDR+lTDPlQHHogLLOKyBA9ISQamiUYSvJKlTMEESCDabFM769l7guEJE+1DGMToTCzsIAJz6JAPhOADJHALYy7T7FkFS9vaKvMoQ3DQAYCDBVigYgjvWIEInCAAIByhCSGVHGxVuVzOEta56D1FFE7CjlLMiElTsIMBAuAwPBzBJRLpwV9vItuaNje9mYzRDpQgBShshgpPgEJQDQADJMAGNkbQU50kkoSwKJep5gUwgNHTB7UNgcBPiMQr4HGA6s43B0LIZk+KAAKzYni259UwTk17gKH+c4xMkgJQh5AA+uIAAaU0i/JiW14Yyxi9LdoBfP9xO5fEmmIMTQBAPgRA0PC+RGlB6q9IY3zkcDpoCcCBAhUOEJdS9GEFToAPD1LcEgFYWSLYcfFCmcvlLivTSVSCBRSGcJIIIKEHRnBwYGw5hyBvZcjkfbF/62xnWOrgKNN9AhdQEQEcJCE2gATCV3yQBKYkFSJYJrKit9xoz/6An4zdQQZ8MAc98cAHOEDCQ2wgASGobDDjTfScM1xqtirBRVnoQwZEkBABaMEeX60TZKMi2bOEmj9FSMhWBesdRvf6fBz2MIhFrKAonZMFWJkwgPZ7Eybgwc14pfZ/r30zGtvYHA3KMVCn4Fgn+MEIOXgnd8htkALsyQYCoPZg2V3/yCQveQpNFu0YjpAEpAIBCF74NDx5RQSAu5DXBPfil8M85jKbAs2kwdAMeKCFIY17aSKohYoXnfE54pkVeuZzH/wMaAdfgUM2GLm46cPvghSgCIEJuLqt3XLVPboPkZ70zC2N6a78Mt/VMGh3ei4m97gL40Vv4qkXO9RVt1qysAZkYG4wByAQlERUJ0gQqCFxOK4768X6tQ6CPexiHzvgxLCGNR6yHLRnqwh6EvjA4V65bF9321HqthK+He6LlbVTgG+724lOeFO5Ox7wVvI+513ve+fb8X8PvMDfXnnxGPzRTNaBk/uw8IaLFeKS31HamxF5wZO+9ODZ+D87DtSP/6dZOdYYeckZFoTHA6r2o6c87g/1clQoWeY0D/QNbh4NnRPfXsgf+vLPdvSkU5rpNhD7058i1uuHPvZLvP32ebP1VHvd1WHfKNnNvnJaIRpE2afz+qUmd7oTmwfGhmx59xx8t3PScn/8AQJVkFXJt3+HYngdhngjRhKMp1WRUyE+AAQ9wAM3kGtG1ANCp38OqCaXd2Pxtnlv1Xn4pm8zI1l4cAbWIAQIyB9H5DxYN4JHcnpTkHqr13oOB3uRgwM6cmmBsQETMzroF0Lqh4PjoHtiRma9d2a/J3IkZ3Jj8xRW4ANYkQMeCCJMEIIiyIRH0nwx12d/Jn3Ul3MceIFTsf9XOYABRmgvDPB52ieGR9J9USBp33dp4ed0uEB+Ukc0fjEV8pFZ9jIAyHODdlgg7dd1rAZ/sSZ/ZXd2evMQOjIDRmCI2cIEBWCFRraIKNJ/wvZ/AYh3oUSAF2KATsOBXeEHXWhElqWIoEgU8KBPi8dSAqYqFBgB4GaBxpQDzrFafrArL0ME6RaGs6gWO+BMjAVXDtJx/sRP9AYQnseCSxQYDCECODCDXqiKpJaMa0FgNQYHkfAE/LRYWDASEcBwPxhx3lQtCeEDFRBnE8MA3khPSwiOHbYDVOBbJ6EO5LIDK6BQVDh8xqQneoIHrxgkTGB7yqePobAZ5Ehg0cUKQ6D/Am7mB22UhtZnTEBGE0DwbJCHAQ0IkUNRYD4jBfCgAwQwXLngBHjQA+MXdd5kBMRADJzyMsdQFnVokkHhIh6QUnPRAH6ggQJQJ0glifTnTUiQKQmxkFlWkj4JFD8lCSpgafkBBA9BExiyd6noTfmSA7FGjDr5H7I4lZxQi6eweNflEdEVD6xAADRhP4J3CPaDbxsAlbEllWjpCcuoA80IIaaQBXDJT1BgF1rQI8dVl4SAAz5wGhKjkzvJl33JCeL4A+S4WKhwAFIQVEHTS0U5Q3DDmIVQQJr4MgWwE8hYmZsQXf24A/8oF+RCALERcGKZVQhwjKTZS3chBGQpmap5/5asaQkSGSVSEF2SIJfxMRqhdASBFAKgspsK80vGp5PB+YnDuQkoqRkqCQ/skWI3AD+75AS4YHbSKQjACARFoJdBcp0sl52bAJRCqQOg4QekJFmxUXahlC+kcZ69dGmztxg6sZrwaQlVGQlXeWmh5AQPFg1HoHen6J+BkQPcuDS2IFn140352GVqqRkwNxcfUYtxOZdv5p+GIATwYWGSiQwFsABZEica+pDL95eBuSCEGReGiZiK6Ykmqgi6xAQksKLJ0AKchhU8wCHGtKEydpmZ6UxI15k/RZRZgSnAAoY9qghaWJ0rygRbqCkxWpmu6Y/CI5uRQJsAdyFd8mO6ef+liZAVp7mibkABWDEH/ZmkMop7xUmRCbIeSLCcVWEDznkf0cmmiXBfOSmkyFAEOHAFN7CYlaSkGradBDYj37kc4pkD5JkD5kmoipAETVChmwhrWqAFJYo/kApg8rle9IlX92kYNqCfypEEdcqpiIADMdBiiIoMRFAF1mCTX9qXB9oHCboce9KggAqhSXieOCCSW0oTfmBvdsqEHcqWHeaWIsqSJEqr4pWrysAAeDU0rXSqXsaMP+CMg1mY/6SjPeCo2ioMBaCliEoEC6Av91hD4gpOTFqOmwmlnzmlomml7QoM8IqoRbABuWAh0TqCYQqbYypz61GbaIqbaxqwvwD/qi/DBLjAo1t0r8qUp8e5p8qZJX8aqNBJsdcwsIhaADaZrGPDsckkqd25A5UansoxnuUJrSZbsYfKrcjAAPlQr0p4p0eWqkPJqi+an1MRq7Oas71gscVYBRM7eTgYrMO6oMb6oNEQoUzrC057sV/1q9dmkQJzCtUaonCJrRi6tfogFSVgk05QBG/Ks39QADMAsBsrtDgFBbgVCUxyrjiarj2QmOuqsWr7C5I1iLIht8wwAAWAs4+Ktw9VVaGlBFOQh/vqmVIamlVauNngHuHpBwqpuMxgAaU6Pi4rQUOwBE9AHD8ABWT6sGd6m2rKudggL5tjA1XQtTpZBFc3SKcb/0GYgV0OUgYg26ci25zPOai0+wtZQay6q5MUwABg22tjVos/pQoze6mZuqnLCwxNIAQCUAI2oKKiqwzuKbXsNmAQwkj12apIu5+yyrLLiwfE4AMDEIflqwxFML2lJldOMg+2QqwM2nfHmrXyu7x6IQg7m7/IsAFVEEg9gAS4kH6Q60TI4gGmQC6Z0WGpsAMTNQEKYLsI270wYW84cAQxwMDMoEC1QBoLALRz87tS8wSZgR5hcBIxogp76gIdAEhfBYAk7BN+wANFQI8qrKsPmoEPQbiRI8Nmw1Kp4E9K8AQ7ACNLwMN4JQRaEHBHwMRBXCt1sgVHvAxMICJy48V64//EN6MDaYAsQyUjx9kHsyAAnKYybVQN9ffF+sAhIcCecvsrIQAffmGvFZxD1rO+F+BPOzABHZAEMsMD7iGWyuEcehwRWolZY7wM6+lJU0rInqUZQ3As+8QBHeBmCKAXYIUDIjAVz2q3lVwYAvCbmcyiQwwbyvs8ahw18QBaE/AGExoCp0EVONIh0ZChr9wPWIGyR0wBESYaMNyyhYxDQ7BnTzACbzAHsXHCpbQctjADfkCqSVC6x9wLFEq+s3wMFNCJNuhAuZwmF5zBkbDBxOHBixzC+TDC4/wSQOBJXrUhfhC35zwA0JAD3hy0sETDOmDDOBwLatkHPOzDxZbPMaH/BY8ZntVgAwxgxOeMDMUHZHncxNFcOVC8BFJMxVaMxX6gxVyMxhJ9Oj1wBVBhqea80cjAPCcgzjPTzknCxm5cizsQx3Ncx0Zwx+Da0k+TEF2QBBeaXDStDAMgAAhwwMGi00hyyPGQyLDAyI6cC5CMppNs1FwhFUnAQEQsy039B1vAqyztNFR9hyYhylJAyqaMyrC2ynXCXWAtEYZhCzThx0cMAqLhycm0yx7Qy78czEIwzF5QzGud174gYZJlA4x71syQl8/M1iHdN9M8BNV8zdl8n6nYzd9saTjt2I2QKVkCG8rc1PvrWsvhRoGY05ldKu/MwUh3XR38wfZ8b6b9/xhsliVE4NdjHL2uplVO8UbQLEEIrdBRwtA73MO5ENG9PRhIoBdAIAIzTdnJUAFapak8cAV3AdIlNNIlXcW/htIqbZ+NPd1ooQFIQBpmrd09qydAkARdwIGXLS1tPRk87bo+DdQmQMeeOtQJUdTs3ROBpJVMwKzaXQVFUA0hoNS7JN7A6yKIrMha/ciRDD+UfOBaIQYCMANAEKBHzKUgKUgUzj+gDNdy/WN0rcqsjNcerhX20QQDkN3yzaIDENkKleIRRNiGrRzArFWJzReLbaQzrhU+QL8LnOPLUADE2lo+fj6b3dnYjBWgzc05N9rhnOQ9UQsUgONOfgwDQARmN/+AaTzb4lHbGozbqqDbIuzl3BEbAD3muspKeDHlNrPcOnDDza3DkvDQ0Q3Ecg4dPBAETG3nzFB8NpBVYqDnN0PeUWLS590BWbzF6l3o0JEYit5vuZCImM19bezfcHwSQT3gRP3Rmm4WTCDc2q0TCwrpGmPVfYDVi9zIGu7VwLjqt7HanQ4zCACaac59b30Ko1zKLl6/MH7XrszrWnFAv24QjtO2sr4xQO7LQo7Yis3Yzg4Zz+vkA8CAw242VW7NV67N1qDl3gzOpd3t+6AT0X4TAxAEBaR3OYDc3bLfnBBiP5AqwaqSpnABHPAGmdIEsejut2Gpr3YD3z7mJAk34dz/FSGwCwyj75lwdKvAUhZ5EsTRBwbgABogyV+L8AFiwjxQBbga7wZRAxUQYfgdArZyMRaPCXPxBUH1VkMAF2WwWFywBjDQA0yBIXRI8gkPgtXg6p0+7997A7lpuxWv5kLBKB1xDnIBDwzWJSHwnLEhjER/GwH3cFVA4mOeReEJKlFLKzN/CamyA1EQWj6lAz5/Jy4KBNWiacbc9azBEE2wBb6u8slw4/hRs1IdIFDfPy7iIBCiA/OV9QhQHTagBxfiB2KQEL2L99R9C/Ht9wVBBHVSIQwh84UPFAewgw+AGQkAA1+VKcrRA0bepZFv+ZCRA0YwAE2u+T6nqD0O+qUi/wWl32MakCUUbUH+/KCvWgJnD/s9kRW1b/s+p1VHkN9botP87u9i1AcAnxk9BkpCgKTIDx3A5/i4YwNBwODMvwxl7gespuqEkssY/wMa/xEcnwoeHwDV1Evt3v0x8XliqYG7AAgYf4OEhYaHiImKi4yNjEUMQj1+lJWWl5iZmpucnZk3Jn2io6SlpqeoqalDOl9ROlFTQ2B9ZX1PXGswSDd+NjZCTb2exMXGx8jJysvMzc7ENn4hOTc4TTwVNY7b3N3e3ExJfk7P5c6gqunq66g/rHA6ojvuOzsGMDhGPjk+NkBAOKKZG0iwoMGDCJcJyZHDj48ePgoM+EaxokVHFf8G5BCXsKMldOxCikSlJN6OKB76SNGhQxcOSguMNOkhwUeTIzw86tzJs2fPIzhu+OABhAeTi0iTJmXSzydCkCOjjtyxRMcOllcNBJiGQMgRGzdsaMlBFM8Rp2jTql27yR+OHkB6VCmgtK5dbhYK5GRbDqrUv+oOTHnyQMeBBDD83MDzK0ePr15wCAnBw4cVvpgzazYYokeToVXu3B1NOlGVIJuZ+QXMGpWUwgkCaAio5eENIL/8COiBY46Pt6mDCx/eqQQPHDnoll7OnAhZGzmA7BNIHNPq1uqe9PlRso+OH6OkzDugIzZYIXiqq1/P/pOfJEWKMJ9PukARh0Js5KP/3v46dlQ6TNHHPEtsp8MQQ/SRYIFaJYGEHzi81N6EFAq3AFBAVEDfhndtgdoNSQiBgwAV+vefKay4AosstNiCiy68+AKMMBXWaONaAgjhwwBBcOijUnpV8luJoZyYjjs6wCMPPfbgow8//gDE341UVokQAkAQQcGPXF5kAQNhvTTleiYaOUp3J6W0Ukv4wCQTTTbhZOWcdBKUgyBd5kkRBnrZABGRZqpClVVY6aAVV16BJRZZQJhV56OQJgMEBvLpaWk3FNzwVUMUlhmoYIQZhphijEH3mA2RTVbZZZG26qomFRBx6azbBFGFYpN0WmSgrsEmG2224RbNbr39luur/8i6GsRRtDbLCAa3JsGYH9TcoAUQxHnKjnbcxfNdeOOVF8B56SVr7rmUTAMEP37g6ey7iRTQRBK/HHcDRFpku6tUAQ74Q4E/HJjggn00+GCE6CaM7BHUOJFPFczCK3EhdxTA2w3R8XBFD8MIp206Kb4Syyy13JLLLr38EkzHCrdc5w08HAHEAG5MbHMhGMTwCxBJdMHDDSyn9rEqSCrp7xD13JPPPv38E5DLUM8J3RFO+BDxzTdTUAQPNoSQBECcerxvVGiipBJLLrk5U0037RX12zVGZ4UTW0yE9d1M2ICEP2RVN3Qqg15F6KE5dPVVWGOVdRbcjE/ow4NMtHD35P8S2cB1WGNq9jcqoBZ2WGKLNXZqqpRZ1vjp6+VgAwVVTO56AUyEaUO5Yrf2mriziRVsbsT6BhzqwHucnOvEV0BBEk4Ao68pVID3w1VY9BHFEAEXiDR55t2AXvDcr/eL3k3kIEITfhhPPPFBENEDOcuXkmA8fVzQxxJksCSKHQgaDKGE3fcvHGUB8cEccGO+8xGPAUZwwhzaV4qrxGIHoqACBBU0BK3ESGU08p8GNdMDYORrGlXYkgGJNwAMIIeBZ+LODsIQsHpE4QdR0EW+mBalp23whmzJjYSCIMIREq8IQQhbcK7zAy4ETAoDY0UGEkMUK7yJbXLCoRTRcoONFeX/BrLyoQExwAQUiuIJ9XAeeVbAgnFoSnWIY5SjpshGnjAEAV8hAh20OEIPDYeIA9KBEn4QgR4kgWuKcUhASLeqNhrSI9MSQhDsRkcDoqZ2DTRQBCLkA4f4AQk+EBElemesQ3ryIDBDAhEq1UhHYgAYORDGgzAThx0oYQdTOMAesbCCCO3mk7jUCXSA8ZUQUOIG6SulFplAgegIAQhBS0sT3iAKKARMBysAQD78gAABuC2X2LRTJXOAg7iUAAdEYKQwR5g+ogQDMz7owBME1Icx9AIHIdAk/7JJz3JEYxrVuIYTlDNOLRKhCkQRolqAoAYo9GEFNnDCDYwQs8vlYHH1/4woMxbSkIf8Boj9bCQRnCMEzNjABDKwwREQQC+ivOQ2OeioRFeaDKAIhShGcVdGtcjDzDkFBzmhBg4UCIQZUIIoSBAoS4fKCbfARS78nCkdmYABzDDEBzcgRyZ9gKWXrA9bRM0qJzrzGR6ERqnjfGQO3wIQ7eEhqL/5Cli0ylZNGAcHTEgqWOm4gQL4AjkBoV1b9+pR1SXKl0eASFzn2k8QFCEHVbNBE2zK18b2hF3c9GYPEFCEqxG2lBsIQjdVN0/HerYn99TpNXxQBJleVphaO+Y+PsvanlDUIRCBq2VPK8wqFGGnnW2tbg3i0qEUZbC0VSoFgsjY3Rq3GUaNy/9cgjvXDdznuNAdCFdBIxrmzhUEdo2udp3xVuBat7kVsCYlcqCF4m53t7v8qx8CazW5flepQWiqBPjBzfPal1rb7GYPSjDZyr6XthADixasYN77fja0+axMaf8b3CDYlTcFNrBjX2tR2TKYuVWoQBGSIFQJ67a3MPXuhYNLqQh7eK/JReqI31uBLp74uNP1anVX/N3Mvvi43XUvjYNbABNa8sZZ7VoHMYaHXoQAdlvY8YWJUIFqKMbEQG6j5X5xBdVxrYBKvrBEgOCwSkZZovrp6GQvGYMNZJnGG6ADA77M0r1poZtHEAIRenTmHWOACGyW6Gd+aoMgkLLONB5lnuv/mYM5+BKL4gQ0jQsg1kHjUgTrSt8cFX3mIDTa0YdcbAgprWgiMGFrfjACMAKCBBHlYJWYfltOnEAvuIiDh5zmdHx9IAI/aOGPuDLCsVINNXEI4DaWK8AoYx3rTwtABAH0QjV4YARev+0lOIjJDYqQaGIregNMwHNYwjKHezk7anvLgQBsMIAZW5vYTAhvD0SAWB6Q6NsuC11c/3xuYnPRCL3QdW7hba4mCIECPax3vSlAhAIAB8r8plNEdCxwaw+ACAKYVsLRZWkGNPzihJAIEYLyldoYQa8TV096ewmhbfMgBwygN8YvHtcQ0CgoHAs5eyCr3xJUQw42KMKcV85z/0JgIH2UKAEQroBwmacFwdbgQU6aMIAk9/zpg2AAE7hJDlQbfTgUjq1sLQ71rrsBiL++unpAXJQcfL3raCcED8knduKkeC50TnvaCwCxtg8nxl+Vu94HkdlL2x0zxoEdw/fedQpsoZLItNxCw2QEjvxdGUDQAtAaMjt/iCGh+YhQOAdPeLQzIQgb8MG4RRrzojyeGbXhGE5/ATTkRKMERoBd52dvCAwMoArIyQ9jznl6ZdzrCgGtRr4VgwCJmJb2tLd0D/CAg30ApcO97wTQeNCFr/3CYdCxtJmRz/1CaMk5ELKBqKOPjMgmIQSKx00BGN399hvCuQUQyALJf4yT4/8m3BuNu/v3PwgtFYHL9GcMrDdlAyAR/HeAhuBpeBaAxMAYAXEDIoaAEvgHmTUAyTMMX5EEPUAZvoRVzqYFQvcQNlBJlod5RnBSTVAFwzaBLEgIKhgEC3Ab4fMSTrAuPANvORACTnAW3QQW1aA6fgB7pbV+LViEhTAAIMAEP1NfxzEDtAZvftIZ1CJqw3cDxVdCRpiFhpA+RZBAQREUXoaDVrg3P4N9OaB9WpiGhlAABCcAJeAHk8B2zqYfrZcTPbh++qeGevgHNZBtqNED+QJvfyQENxACQJN/e5iIh1AEEON4vDYiinUDsWKAiliJhlAFPOJ3eRYNRuBg1WaJoDj/CMMVBD0gbsPQfLAFVXoDU+8WZGIiAg+SBFalH92Wc8TEdaGYi4cwF/+EAxy2LtjXUVAiIriWVUjAbEhAdA2BBDWYE0bgaceni9JYCEzwaX5QLgmEBE7DEOOwbxG1Sx3UAwIQEMjxT0UQcNOYjofABJgYBFOmGNwUFtxUdIbEEFVmBPhUBBVQANunjv64CMPFVCBCIjgwA18BUUMVEDkAAFpwB542W/8YkaYxZ0wgAGJAUdBXTz9DbTEgORL5kdzAAHRQAAwQj1kVBPsYjSC5ks9SBRvwcytlaZbGkjRpEQUHMV+BJUBzST4gDtwUFECDBF+IMb5ACdHgbpURENek/xb3Ui8L8GvDEg355gTUwFBrpVjRAITAZB/UVpNeiRQWYGkl9GQcczEYox8+MB1hsS4gEiE5ARc8oAXMlhn7gBxxATQ3oI3UcBxFSS29MAk3IAI8MABMFR9feZh2MQBFUAD7SAcnBFVD4Qf/8GYSwAMcgzFHYC3IdBl4EIZrgQOSdwR/NA3l9T2L9RXvwQ/6QFoDUAEVYAGIGZvLsQEbBUQMhUwaszdUWUk+2RB52ZNn4IFrgRvIEVSSwU1vCCEdhAQ9sADYRpLhJJvSuSEa12IM4ESqpR84FRczgAOb4ieYEW3SoTp6E4VLaFtMwAArOJ3sySV5MZKwwzra01EywYpNk7CUaTEiXiAjXMYArWkfsNaeAuoshOlgn1ZafpVMVAQJTFBC1ZiHAxqhNoNtmfV5MimTB3GhGupgKiehHtpIwrZRIjqiJFqiIzpcsLOYnPehLNqiLvqiMBqjMjqjNFqjNnqjOJqjOrqjPNqjPvqjQBqkQjqkRFqkRnqkSJqkSrqkTNqkTpqjgQAAOw=="/>
  <p:tag name="MIO_MST_COLOR_1" val="0,0,0,Dark 1"/>
  <p:tag name="MIO_MST_COLOR_2" val="255,255,255,Light 1"/>
  <p:tag name="MIO_MST_COLOR_3" val="255,255,255,Dark 2"/>
  <p:tag name="MIO_MST_COLOR_4" val="235,235,235,Light 2"/>
  <p:tag name="MIO_MST_COLOR_5" val="255,165,0,Accent 1"/>
  <p:tag name="MIO_MST_COLOR_6" val="191,115,0,Accent 2"/>
  <p:tag name="MIO_MST_COLOR_7" val="226,135,0,Accent 3"/>
  <p:tag name="MIO_MST_COLOR_8" val="255,194,102,Accent 4"/>
  <p:tag name="MIO_MST_COLOR_9" val="95,95,95,Accent 5"/>
  <p:tag name="MIO_MST_COLOR_10" val="38,38,38,Accent 6"/>
  <p:tag name="MIO_MST_COLOR_11" val="255,165,0,"/>
  <p:tag name="MIO_MST_COLOR_12" val="119,119,119,"/>
  <p:tag name="MIO_HDS" val="True"/>
  <p:tag name="MIO_EK" val="3121"/>
  <p:tag name="MIO_UPDATE" val="True"/>
  <p:tag name="MIO_VERSION" val="03.07.2013 15:15:00"/>
  <p:tag name="MIO_DBID" val="ED9FF2F2-6643-46BA-B685-7D49126FFAFF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OPTIONS" val="Public;Internal;Confidential"/>
  <p:tag name="MIO_USER_INPUT_REQUIRED" val="Classification and Control of Information;Please select the level of confidentiality: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Sender information;Please enter the sender information:"/>
  <p:tag name="MIO_USER_INPUT_TEXT" val="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OPTIONS" val="Public;Internal;Confidential"/>
  <p:tag name="MIO_USER_INPUT_REQUIRED" val="Classification and Control of Information;Please select the level of confidentiality: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Sender information;Please enter the sender information:"/>
  <p:tag name="MIO_USER_INPUT_TEXT" val="Text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OPTIONS" val="Public;Internal;Confidential"/>
  <p:tag name="MIO_USER_INPUT_REQUIRED" val="Classification and Control of Information;Please select the level of confidentiality:"/>
</p:tagLst>
</file>

<file path=ppt/theme/theme1.xml><?xml version="1.0" encoding="utf-8"?>
<a:theme xmlns:a="http://schemas.openxmlformats.org/drawingml/2006/main" name="Continental 4x3">
  <a:themeElements>
    <a:clrScheme name="Continental 2013-06-21">
      <a:dk1>
        <a:srgbClr val="000000"/>
      </a:dk1>
      <a:lt1>
        <a:srgbClr val="FFFFFF"/>
      </a:lt1>
      <a:dk2>
        <a:srgbClr val="FFFFFF"/>
      </a:dk2>
      <a:lt2>
        <a:srgbClr val="EBEBEB"/>
      </a:lt2>
      <a:accent1>
        <a:srgbClr val="FFA500"/>
      </a:accent1>
      <a:accent2>
        <a:srgbClr val="BF7300"/>
      </a:accent2>
      <a:accent3>
        <a:srgbClr val="E28700"/>
      </a:accent3>
      <a:accent4>
        <a:srgbClr val="FFC266"/>
      </a:accent4>
      <a:accent5>
        <a:srgbClr val="5F5F5F"/>
      </a:accent5>
      <a:accent6>
        <a:srgbClr val="262626"/>
      </a:accent6>
      <a:hlink>
        <a:srgbClr val="FFA500"/>
      </a:hlink>
      <a:folHlink>
        <a:srgbClr val="777777"/>
      </a:folHlink>
    </a:clrScheme>
    <a:fontScheme name="Continental A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bg2">
                <a:lumMod val="10000"/>
              </a:schemeClr>
            </a:solidFill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ontinental Screen">
        <a:dk1>
          <a:srgbClr val="000000"/>
        </a:dk1>
        <a:lt1>
          <a:srgbClr val="FFFFFF"/>
        </a:lt1>
        <a:dk2>
          <a:srgbClr val="FFFFFF"/>
        </a:dk2>
        <a:lt2>
          <a:srgbClr val="EBEBEB"/>
        </a:lt2>
        <a:accent1>
          <a:srgbClr val="FF9900"/>
        </a:accent1>
        <a:accent2>
          <a:srgbClr val="BF7300"/>
        </a:accent2>
        <a:accent3>
          <a:srgbClr val="E28700"/>
        </a:accent3>
        <a:accent4>
          <a:srgbClr val="FFC266"/>
        </a:accent4>
        <a:accent5>
          <a:srgbClr val="5F5F5F"/>
        </a:accent5>
        <a:accent6>
          <a:srgbClr val="262626"/>
        </a:accent6>
        <a:hlink>
          <a:srgbClr val="FF9900"/>
        </a:hlink>
        <a:folHlink>
          <a:srgbClr val="777777"/>
        </a:folHlink>
      </a:clrScheme>
    </a:extraClrScheme>
    <a:extraClrScheme>
      <a:clrScheme name="Continental Print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9900"/>
        </a:accent1>
        <a:accent2>
          <a:srgbClr val="BF7300"/>
        </a:accent2>
        <a:accent3>
          <a:srgbClr val="E28700"/>
        </a:accent3>
        <a:accent4>
          <a:srgbClr val="FFC266"/>
        </a:accent4>
        <a:accent5>
          <a:srgbClr val="5F5F5F"/>
        </a:accent5>
        <a:accent6>
          <a:srgbClr val="262626"/>
        </a:accent6>
        <a:hlink>
          <a:srgbClr val="FF9900"/>
        </a:hlink>
        <a:folHlink>
          <a:srgbClr val="777777"/>
        </a:folHlink>
      </a:clrScheme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Continental AG - NEW">
      <a:dk1>
        <a:srgbClr val="000000"/>
      </a:dk1>
      <a:lt1>
        <a:srgbClr val="FFFFFF"/>
      </a:lt1>
      <a:dk2>
        <a:srgbClr val="FFFFFF"/>
      </a:dk2>
      <a:lt2>
        <a:srgbClr val="EBEBEB"/>
      </a:lt2>
      <a:accent1>
        <a:srgbClr val="FF9900"/>
      </a:accent1>
      <a:accent2>
        <a:srgbClr val="BF7300"/>
      </a:accent2>
      <a:accent3>
        <a:srgbClr val="E28700"/>
      </a:accent3>
      <a:accent4>
        <a:srgbClr val="FFC266"/>
      </a:accent4>
      <a:accent5>
        <a:srgbClr val="5F5F5F"/>
      </a:accent5>
      <a:accent6>
        <a:srgbClr val="262626"/>
      </a:accent6>
      <a:hlink>
        <a:srgbClr val="FF9900"/>
      </a:hlink>
      <a:folHlink>
        <a:srgbClr val="777777"/>
      </a:folHlink>
    </a:clrScheme>
    <a:fontScheme name="Continental A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Continental AG - NEW">
      <a:dk1>
        <a:srgbClr val="000000"/>
      </a:dk1>
      <a:lt1>
        <a:srgbClr val="FFFFFF"/>
      </a:lt1>
      <a:dk2>
        <a:srgbClr val="FFFFFF"/>
      </a:dk2>
      <a:lt2>
        <a:srgbClr val="EBEBEB"/>
      </a:lt2>
      <a:accent1>
        <a:srgbClr val="FF9900"/>
      </a:accent1>
      <a:accent2>
        <a:srgbClr val="BF7300"/>
      </a:accent2>
      <a:accent3>
        <a:srgbClr val="E28700"/>
      </a:accent3>
      <a:accent4>
        <a:srgbClr val="FFC266"/>
      </a:accent4>
      <a:accent5>
        <a:srgbClr val="5F5F5F"/>
      </a:accent5>
      <a:accent6>
        <a:srgbClr val="262626"/>
      </a:accent6>
      <a:hlink>
        <a:srgbClr val="FF9900"/>
      </a:hlink>
      <a:folHlink>
        <a:srgbClr val="777777"/>
      </a:folHlink>
    </a:clrScheme>
    <a:fontScheme name="Continental A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 (CCT)" ma:contentTypeID="0x01010060D3A2B5B42A0B4796CE5EB3AD8B0F9700F6EA441231AEA447A0EA374EF1BA3AC9" ma:contentTypeVersion="1" ma:contentTypeDescription="Core content type for documents (CCT)" ma:contentTypeScope="" ma:versionID="b41894697092ef65df9fccd8c33c01ee">
  <xsd:schema xmlns:xsd="http://www.w3.org/2001/XMLSchema" xmlns:p="http://schemas.microsoft.com/office/2006/metadata/properties" xmlns:ns1="http://schemas.microsoft.com/sharepoint/v3" xmlns:ns2="http://schemas.microsoft.com/sharepoint/v3/fields" targetNamespace="http://schemas.microsoft.com/office/2006/metadata/properties" ma:root="true" ma:fieldsID="185ee762ca8a4ed30c3923a76ca715e1" ns1:_="" ns2:_=""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1:Language"/>
                <xsd:element ref="ns1:SCCoverageSpatialOrgUnit" minOccurs="0"/>
                <xsd:element ref="ns1:Owner" minOccurs="0"/>
                <xsd:element ref="ns2:ContinentalSecurityClass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Language" ma:index="12" ma:displayName="Language" ma:default="English (en)" ma:description="Language with ISO 639-2 language code" ma:internalName="Language">
      <xsd:simpleType>
        <xsd:union memberTypes="dms:Text">
          <xsd:simpleType>
            <xsd:restriction base="dms:Choice">
              <xsd:enumeration value="Arabic (ar)"/>
              <xsd:enumeration value="Bulgarian (bg)"/>
              <xsd:enumeration value="Chinese (zh)"/>
              <xsd:enumeration value="Croatian (hr)"/>
              <xsd:enumeration value="Czech (cs)"/>
              <xsd:enumeration value="Danish (da)"/>
              <xsd:enumeration value="Dutch (nl)"/>
              <xsd:enumeration value="English (en)"/>
              <xsd:enumeration value="Estonian (et)"/>
              <xsd:enumeration value="Finnish (fi)"/>
              <xsd:enumeration value="French (fr)"/>
              <xsd:enumeration value="German (de)"/>
              <xsd:enumeration value="Greek (el)"/>
              <xsd:enumeration value="Hebrew (he)"/>
              <xsd:enumeration value="Hindi (hi)"/>
              <xsd:enumeration value="Hungarian (hu)"/>
              <xsd:enumeration value="Indonesian (id)"/>
              <xsd:enumeration value="Italian (it)"/>
              <xsd:enumeration value="Japanese (ja)"/>
              <xsd:enumeration value="Korean (ko)"/>
              <xsd:enumeration value="Latvian (lv)"/>
              <xsd:enumeration value="Lithuanian (lt)"/>
              <xsd:enumeration value="Malay (ms)"/>
              <xsd:enumeration value="Norwegian (no)"/>
              <xsd:enumeration value="Polish (pl)"/>
              <xsd:enumeration value="Portuguese (pt)"/>
              <xsd:enumeration value="Romanian (ro)"/>
              <xsd:enumeration value="Russian (ru)"/>
              <xsd:enumeration value="Serbian (sr)"/>
              <xsd:enumeration value="Slovak (sk)"/>
              <xsd:enumeration value="Slovenian (sl)"/>
              <xsd:enumeration value="Spanish (es)"/>
              <xsd:enumeration value="Swedish (sv)"/>
              <xsd:enumeration value="Thai (th)"/>
              <xsd:enumeration value="Turkish (tr)"/>
              <xsd:enumeration value="Ukrainian (uk)"/>
              <xsd:enumeration value="Urdu (ur)"/>
              <xsd:enumeration value="Vietnamese (vi)"/>
            </xsd:restriction>
          </xsd:simpleType>
        </xsd:union>
      </xsd:simpleType>
    </xsd:element>
    <xsd:element name="SCCoverageSpatialOrgUnit" ma:index="13" nillable="true" ma:displayName="Scope (organizational)" ma:default="Continental AG" ma:description="The organizational units for which the resource is relevant" ma:internalName="CoverageSpatialOrgUnit" ma:readOnly="false">
      <xsd:simpleType>
        <xsd:restriction base="dms:Text">
          <xsd:maxLength value="255"/>
        </xsd:restriction>
      </xsd:simpleType>
    </xsd:element>
    <xsd:element name="Owner" ma:index="14" nillable="true" ma:displayName="Owner of the document" ma:description="E-Mail adress or GID (from CCD) of the responsible owner or an organizational unit (official abbreviation)" ma:internalName="Owner" ma:readOnly="false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Status" ma:index="10" nillable="true" ma:displayName="Status" ma:default="Draft" ma:description="Status in the lifecycle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Released"/>
              <xsd:enumeration value="Valid"/>
              <xsd:enumeration value="Outdated"/>
              <xsd:enumeration value="Invalid"/>
            </xsd:restriction>
          </xsd:simpleType>
        </xsd:union>
      </xsd:simpleType>
    </xsd:element>
    <xsd:element name="ContinentalSecurityClass" ma:index="15" ma:displayName="Security Class" ma:default="For internal use only" ma:description="The &quot;Security Class&quot; defines how confidential a resource is" ma:internalName="ContinentalSecurityClass">
      <xsd:simpleType>
        <xsd:restriction base="dms:Choice">
          <xsd:enumeration value="No Restriction"/>
          <xsd:enumeration value="For internal use only"/>
          <xsd:enumeration value="Confidential"/>
          <xsd:enumeration value="Strictly confidenti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7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8" ma:displayName="Title"/>
        <xsd:element ref="dc:subject" minOccurs="0" maxOccurs="1"/>
        <xsd:element ref="dc:description" minOccurs="0" maxOccurs="1" ma:index="11" ma:displayName="Summary"/>
        <xsd:element name="keywords" minOccurs="0" maxOccurs="1" type="xsd:string" ma:index="9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Language xmlns="http://schemas.microsoft.com/sharepoint/v3">English (en)</Language>
    <Owner xmlns="http://schemas.microsoft.com/sharepoint/v3">Schilasky</Owner>
    <_Status xmlns="http://schemas.microsoft.com/sharepoint/v3/fields">Draft</_Status>
    <SCCoverageSpatialOrgUnit xmlns="http://schemas.microsoft.com/sharepoint/v3">Continental AG</SCCoverageSpatialOrgUnit>
    <ContinentalSecurityClass xmlns="http://schemas.microsoft.com/sharepoint/v3/fields">For internal use only</ContinentalSecurityClas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44401B-1D5E-4307-A806-10E826502A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4D62BFE4-7C72-4C92-8BFF-4A3A8542622B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sharepoint/v3/field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3FA6BFF3-45C2-4C38-9AAD-E3B7AC9EA1A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597</Words>
  <Application>Microsoft Office PowerPoint</Application>
  <PresentationFormat>Breitbild</PresentationFormat>
  <Paragraphs>132</Paragraphs>
  <Slides>13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Courier New</vt:lpstr>
      <vt:lpstr>Arial</vt:lpstr>
      <vt:lpstr>Neuropolitical</vt:lpstr>
      <vt:lpstr>Continental 4x3</vt:lpstr>
      <vt:lpstr>eCAL5</vt:lpstr>
      <vt:lpstr>Overview </vt:lpstr>
      <vt:lpstr>Overview </vt:lpstr>
      <vt:lpstr>Features </vt:lpstr>
      <vt:lpstr>Transport Layers </vt:lpstr>
      <vt:lpstr>Serialization support </vt:lpstr>
      <vt:lpstr>Applications  </vt:lpstr>
      <vt:lpstr>     eCAL Monitor – live data view plugins </vt:lpstr>
      <vt:lpstr>     eCAL Monitor – reflection support for protobuf and capnproto </vt:lpstr>
      <vt:lpstr>     eCAL Monitor – layer diagnostic </vt:lpstr>
      <vt:lpstr>     eCAL Player </vt:lpstr>
      <vt:lpstr>     eCAL Sys </vt:lpstr>
      <vt:lpstr>Thank you</vt:lpstr>
    </vt:vector>
  </TitlesOfParts>
  <Company>Continental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eCAL</dc:title>
  <dc:creator>Vasilescu</dc:creator>
  <cp:lastModifiedBy>Schilasky, Rex</cp:lastModifiedBy>
  <cp:revision>693</cp:revision>
  <dcterms:created xsi:type="dcterms:W3CDTF">2012-05-09T11:08:40Z</dcterms:created>
  <dcterms:modified xsi:type="dcterms:W3CDTF">2019-03-11T13:28:46Z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0x01010060D3A2B5B42A0B4796CE5EB3AD8B0F9700F6EA441231AEA447A0EA374EF1BA3AC9</vt:lpwstr>
  </property>
  <property fmtid="{D5CDD505-2E9C-101B-9397-08002B2CF9AE}" pid="3" name="NXPowerLiteLastOptimized">
    <vt:lpwstr>8908033</vt:lpwstr>
  </property>
  <property fmtid="{D5CDD505-2E9C-101B-9397-08002B2CF9AE}" pid="4" name="NXPowerLiteSettings">
    <vt:lpwstr>F94006B004C800</vt:lpwstr>
  </property>
  <property fmtid="{D5CDD505-2E9C-101B-9397-08002B2CF9AE}" pid="5" name="NXPowerLiteVersion">
    <vt:lpwstr>D5.0.2</vt:lpwstr>
  </property>
</Properties>
</file>