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50" d="100"/>
          <a:sy n="150" d="100"/>
        </p:scale>
        <p:origin x="14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4E7C1-AE81-CA4D-A5C2-A5CD3248CB83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10ACC-7817-8441-AB9B-CA92452C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</a:t>
            </a:r>
            <a:r>
              <a:rPr lang="en-US" baseline="0" smtClean="0"/>
              <a:t> </a:t>
            </a:r>
            <a:r>
              <a:rPr lang="en-US" baseline="0" smtClean="0"/>
              <a:t>image export 920 x 690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10ACC-7817-8441-AB9B-CA92452C32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89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Old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10ACC-7817-8441-AB9B-CA92452C32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02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0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1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23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0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2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7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02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6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8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8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08886-BDD0-4031-A9A9-1BBE47AAFDC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E37F-383E-4D6D-B150-62C92F1E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9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>
            <a:off x="2795748" y="2963332"/>
            <a:ext cx="454955" cy="4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04537" y="2971799"/>
            <a:ext cx="1584947" cy="9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3252948" y="2981554"/>
            <a:ext cx="1086999" cy="788339"/>
          </a:xfrm>
          <a:prstGeom prst="bentConnector3">
            <a:avLst>
              <a:gd name="adj1" fmla="val 15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7063" y="2477989"/>
            <a:ext cx="76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b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009852" y="2777214"/>
            <a:ext cx="773855" cy="364867"/>
            <a:chOff x="2316145" y="2255884"/>
            <a:chExt cx="916075" cy="364867"/>
          </a:xfrm>
        </p:grpSpPr>
        <p:sp>
          <p:nvSpPr>
            <p:cNvPr id="4" name="Rounded Rectangle 3"/>
            <p:cNvSpPr/>
            <p:nvPr/>
          </p:nvSpPr>
          <p:spPr>
            <a:xfrm>
              <a:off x="2317820" y="2255884"/>
              <a:ext cx="914400" cy="364867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16145" y="2307512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Parser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342102" y="1939526"/>
            <a:ext cx="914400" cy="690340"/>
            <a:chOff x="4114800" y="2333229"/>
            <a:chExt cx="914400" cy="690340"/>
          </a:xfrm>
        </p:grpSpPr>
        <p:sp>
          <p:nvSpPr>
            <p:cNvPr id="6" name="Rounded Rectangle 5"/>
            <p:cNvSpPr/>
            <p:nvPr/>
          </p:nvSpPr>
          <p:spPr>
            <a:xfrm>
              <a:off x="4114800" y="2333229"/>
              <a:ext cx="914400" cy="6903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14800" y="25399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GPORCA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675572" y="2392418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Query Execution Plan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>
            <a:endCxn id="4" idx="1"/>
          </p:cNvCxnSpPr>
          <p:nvPr/>
        </p:nvCxnSpPr>
        <p:spPr>
          <a:xfrm>
            <a:off x="1401188" y="2959647"/>
            <a:ext cx="61007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342102" y="3440574"/>
            <a:ext cx="914400" cy="690340"/>
            <a:chOff x="3733800" y="3070394"/>
            <a:chExt cx="914400" cy="690340"/>
          </a:xfrm>
        </p:grpSpPr>
        <p:sp>
          <p:nvSpPr>
            <p:cNvPr id="32" name="TextBox 31"/>
            <p:cNvSpPr txBox="1"/>
            <p:nvPr/>
          </p:nvSpPr>
          <p:spPr>
            <a:xfrm>
              <a:off x="3733800" y="3200121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Legacy Optimizer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733800" y="3070394"/>
              <a:ext cx="914400" cy="69034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503212" y="2638105"/>
            <a:ext cx="854189" cy="638495"/>
            <a:chOff x="6449367" y="2345789"/>
            <a:chExt cx="914400" cy="690340"/>
          </a:xfrm>
        </p:grpSpPr>
        <p:sp>
          <p:nvSpPr>
            <p:cNvPr id="31" name="TextBox 30"/>
            <p:cNvSpPr txBox="1"/>
            <p:nvPr/>
          </p:nvSpPr>
          <p:spPr>
            <a:xfrm>
              <a:off x="6449367" y="2475516"/>
              <a:ext cx="9144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Execution Engine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6449367" y="2345789"/>
              <a:ext cx="914400" cy="69034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40" name="Elbow Connector 39"/>
          <p:cNvCxnSpPr/>
          <p:nvPr/>
        </p:nvCxnSpPr>
        <p:spPr>
          <a:xfrm rot="5400000" flipH="1" flipV="1">
            <a:off x="4981254" y="3264816"/>
            <a:ext cx="788340" cy="221814"/>
          </a:xfrm>
          <a:prstGeom prst="bentConnector3">
            <a:avLst>
              <a:gd name="adj1" fmla="val 59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 rot="2700000">
            <a:off x="4723102" y="2894076"/>
            <a:ext cx="152400" cy="155448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799302" y="2621171"/>
            <a:ext cx="0" cy="248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798733" y="3090806"/>
            <a:ext cx="1139" cy="3403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endCxn id="6" idx="1"/>
          </p:cNvCxnSpPr>
          <p:nvPr/>
        </p:nvCxnSpPr>
        <p:spPr>
          <a:xfrm flipV="1">
            <a:off x="3252948" y="2284696"/>
            <a:ext cx="1089154" cy="696858"/>
          </a:xfrm>
          <a:prstGeom prst="bentConnector3">
            <a:avLst>
              <a:gd name="adj1" fmla="val 24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252948" y="1988189"/>
            <a:ext cx="1041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optimizer = 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52948" y="3524356"/>
            <a:ext cx="1041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ptimizer = off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027432" y="2847199"/>
            <a:ext cx="692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fallback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560643" y="1527004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Query Plan Generation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3025577" y="1806552"/>
            <a:ext cx="2689423" cy="24183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>
            <a:stCxn id="4" idx="3"/>
            <a:endCxn id="6" idx="1"/>
          </p:cNvCxnSpPr>
          <p:nvPr/>
        </p:nvCxnSpPr>
        <p:spPr>
          <a:xfrm flipV="1">
            <a:off x="3706576" y="2678399"/>
            <a:ext cx="408224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  <a:endCxn id="38" idx="1"/>
          </p:cNvCxnSpPr>
          <p:nvPr/>
        </p:nvCxnSpPr>
        <p:spPr>
          <a:xfrm>
            <a:off x="5029200" y="2678399"/>
            <a:ext cx="8923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4" idx="2"/>
            <a:endCxn id="36" idx="1"/>
          </p:cNvCxnSpPr>
          <p:nvPr/>
        </p:nvCxnSpPr>
        <p:spPr>
          <a:xfrm rot="16200000" flipH="1">
            <a:off x="3303563" y="2806645"/>
            <a:ext cx="794731" cy="90310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43618" y="2295911"/>
            <a:ext cx="1057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b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790501" y="2495966"/>
            <a:ext cx="916075" cy="364867"/>
            <a:chOff x="2316145" y="2255884"/>
            <a:chExt cx="916075" cy="364867"/>
          </a:xfrm>
        </p:grpSpPr>
        <p:sp>
          <p:nvSpPr>
            <p:cNvPr id="4" name="Rounded Rectangle 3"/>
            <p:cNvSpPr/>
            <p:nvPr/>
          </p:nvSpPr>
          <p:spPr>
            <a:xfrm>
              <a:off x="2317820" y="2255884"/>
              <a:ext cx="914400" cy="364867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16145" y="2307512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Parser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114800" y="2333229"/>
            <a:ext cx="914400" cy="690340"/>
            <a:chOff x="4114800" y="2333229"/>
            <a:chExt cx="914400" cy="690340"/>
          </a:xfrm>
        </p:grpSpPr>
        <p:sp>
          <p:nvSpPr>
            <p:cNvPr id="6" name="Rounded Rectangle 5"/>
            <p:cNvSpPr/>
            <p:nvPr/>
          </p:nvSpPr>
          <p:spPr>
            <a:xfrm>
              <a:off x="4114800" y="2333229"/>
              <a:ext cx="914400" cy="6903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14800" y="25399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GPORCA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110007" y="2283449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Execution Plan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>
            <a:endCxn id="4" idx="1"/>
          </p:cNvCxnSpPr>
          <p:nvPr/>
        </p:nvCxnSpPr>
        <p:spPr>
          <a:xfrm>
            <a:off x="2209800" y="2678399"/>
            <a:ext cx="58237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4152481" y="3310394"/>
            <a:ext cx="914400" cy="690340"/>
            <a:chOff x="4115637" y="4551981"/>
            <a:chExt cx="914400" cy="690340"/>
          </a:xfrm>
        </p:grpSpPr>
        <p:sp>
          <p:nvSpPr>
            <p:cNvPr id="32" name="TextBox 31"/>
            <p:cNvSpPr txBox="1"/>
            <p:nvPr/>
          </p:nvSpPr>
          <p:spPr>
            <a:xfrm>
              <a:off x="4115637" y="4681708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Legacy Optimizer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115637" y="4551981"/>
              <a:ext cx="914400" cy="69034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21530" y="2333229"/>
            <a:ext cx="914400" cy="690340"/>
            <a:chOff x="6449367" y="2345789"/>
            <a:chExt cx="914400" cy="690340"/>
          </a:xfrm>
        </p:grpSpPr>
        <p:sp>
          <p:nvSpPr>
            <p:cNvPr id="31" name="TextBox 30"/>
            <p:cNvSpPr txBox="1"/>
            <p:nvPr/>
          </p:nvSpPr>
          <p:spPr>
            <a:xfrm>
              <a:off x="6449367" y="2475516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Execution Engine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6449367" y="2345789"/>
              <a:ext cx="914400" cy="69034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40" name="Elbow Connector 39"/>
          <p:cNvCxnSpPr>
            <a:stCxn id="36" idx="3"/>
          </p:cNvCxnSpPr>
          <p:nvPr/>
        </p:nvCxnSpPr>
        <p:spPr>
          <a:xfrm flipV="1">
            <a:off x="5066881" y="2678400"/>
            <a:ext cx="190919" cy="97716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05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39</Words>
  <Application>Microsoft Macintosh PowerPoint</Application>
  <PresentationFormat>On-screen Show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PowerPoint Presentation</vt:lpstr>
      <vt:lpstr>PowerPoint Presentation</vt:lpstr>
    </vt:vector>
  </TitlesOfParts>
  <Company>EMC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EMC</dc:creator>
  <cp:lastModifiedBy>Microsoft Office User</cp:lastModifiedBy>
  <cp:revision>29</cp:revision>
  <dcterms:created xsi:type="dcterms:W3CDTF">2014-06-05T22:57:34Z</dcterms:created>
  <dcterms:modified xsi:type="dcterms:W3CDTF">2017-10-20T17:33:21Z</dcterms:modified>
</cp:coreProperties>
</file>